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3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7" r:id="rId2"/>
  </p:sldMasterIdLst>
  <p:notesMasterIdLst>
    <p:notesMasterId r:id="rId67"/>
  </p:notesMasterIdLst>
  <p:sldIdLst>
    <p:sldId id="321" r:id="rId3"/>
    <p:sldId id="322" r:id="rId4"/>
    <p:sldId id="292" r:id="rId5"/>
    <p:sldId id="272" r:id="rId6"/>
    <p:sldId id="329" r:id="rId7"/>
    <p:sldId id="275" r:id="rId8"/>
    <p:sldId id="325" r:id="rId9"/>
    <p:sldId id="274" r:id="rId10"/>
    <p:sldId id="293" r:id="rId11"/>
    <p:sldId id="328" r:id="rId12"/>
    <p:sldId id="330" r:id="rId13"/>
    <p:sldId id="331" r:id="rId14"/>
    <p:sldId id="332" r:id="rId15"/>
    <p:sldId id="273" r:id="rId16"/>
    <p:sldId id="280" r:id="rId17"/>
    <p:sldId id="279" r:id="rId18"/>
    <p:sldId id="281" r:id="rId19"/>
    <p:sldId id="282" r:id="rId20"/>
    <p:sldId id="285" r:id="rId21"/>
    <p:sldId id="327" r:id="rId22"/>
    <p:sldId id="288" r:id="rId23"/>
    <p:sldId id="277" r:id="rId24"/>
    <p:sldId id="287" r:id="rId25"/>
    <p:sldId id="291" r:id="rId26"/>
    <p:sldId id="290" r:id="rId27"/>
    <p:sldId id="276" r:id="rId28"/>
    <p:sldId id="286" r:id="rId29"/>
    <p:sldId id="326" r:id="rId30"/>
    <p:sldId id="333" r:id="rId31"/>
    <p:sldId id="334" r:id="rId32"/>
    <p:sldId id="335" r:id="rId33"/>
    <p:sldId id="336" r:id="rId34"/>
    <p:sldId id="337" r:id="rId35"/>
    <p:sldId id="283" r:id="rId36"/>
    <p:sldId id="284" r:id="rId37"/>
    <p:sldId id="338" r:id="rId38"/>
    <p:sldId id="339" r:id="rId39"/>
    <p:sldId id="340" r:id="rId40"/>
    <p:sldId id="341" r:id="rId41"/>
    <p:sldId id="347" r:id="rId42"/>
    <p:sldId id="342" r:id="rId43"/>
    <p:sldId id="346" r:id="rId44"/>
    <p:sldId id="297" r:id="rId45"/>
    <p:sldId id="343" r:id="rId46"/>
    <p:sldId id="344" r:id="rId47"/>
    <p:sldId id="369" r:id="rId48"/>
    <p:sldId id="370" r:id="rId49"/>
    <p:sldId id="374" r:id="rId50"/>
    <p:sldId id="373" r:id="rId51"/>
    <p:sldId id="372" r:id="rId52"/>
    <p:sldId id="348" r:id="rId53"/>
    <p:sldId id="298" r:id="rId54"/>
    <p:sldId id="295" r:id="rId55"/>
    <p:sldId id="296" r:id="rId56"/>
    <p:sldId id="294" r:id="rId57"/>
    <p:sldId id="35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F6"/>
    <a:srgbClr val="578F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D6489C-BD1E-445C-A1A3-1F18D420E7B0}" v="48" dt="2024-02-15T19:52:25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86239" autoAdjust="0"/>
  </p:normalViewPr>
  <p:slideViewPr>
    <p:cSldViewPr snapToGrid="0">
      <p:cViewPr varScale="1">
        <p:scale>
          <a:sx n="67" d="100"/>
          <a:sy n="67" d="100"/>
        </p:scale>
        <p:origin x="9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Pang" userId="b35f2c48-39e3-478c-863d-65bfd252d017" providerId="ADAL" clId="{FCDCDC8D-F43A-4B7A-B008-3C2A29798668}"/>
    <pc:docChg chg="custSel modSld modMainMaster">
      <pc:chgData name="Alex Pang" userId="b35f2c48-39e3-478c-863d-65bfd252d017" providerId="ADAL" clId="{FCDCDC8D-F43A-4B7A-B008-3C2A29798668}" dt="2022-10-21T19:01:10.998" v="9" actId="2711"/>
      <pc:docMkLst>
        <pc:docMk/>
      </pc:docMkLst>
      <pc:sldChg chg="modSp mod">
        <pc:chgData name="Alex Pang" userId="b35f2c48-39e3-478c-863d-65bfd252d017" providerId="ADAL" clId="{FCDCDC8D-F43A-4B7A-B008-3C2A29798668}" dt="2022-10-21T19:00:47.055" v="4" actId="2711"/>
        <pc:sldMkLst>
          <pc:docMk/>
          <pc:sldMk cId="375537584" sldId="321"/>
        </pc:sldMkLst>
        <pc:spChg chg="mod">
          <ac:chgData name="Alex Pang" userId="b35f2c48-39e3-478c-863d-65bfd252d017" providerId="ADAL" clId="{FCDCDC8D-F43A-4B7A-B008-3C2A29798668}" dt="2022-10-21T19:00:38.851" v="3" actId="2711"/>
          <ac:spMkLst>
            <pc:docMk/>
            <pc:sldMk cId="375537584" sldId="321"/>
            <ac:spMk id="3" creationId="{02F87C00-6AC0-887D-AEA9-243D779A4B7F}"/>
          </ac:spMkLst>
        </pc:spChg>
        <pc:spChg chg="mod">
          <ac:chgData name="Alex Pang" userId="b35f2c48-39e3-478c-863d-65bfd252d017" providerId="ADAL" clId="{FCDCDC8D-F43A-4B7A-B008-3C2A29798668}" dt="2022-10-21T19:00:47.055" v="4" actId="2711"/>
          <ac:spMkLst>
            <pc:docMk/>
            <pc:sldMk cId="375537584" sldId="321"/>
            <ac:spMk id="4" creationId="{905FC1C9-83F1-2CBD-6B8A-2FE474DBEA7A}"/>
          </ac:spMkLst>
        </pc:spChg>
      </pc:sldChg>
      <pc:sldChg chg="delSp mod">
        <pc:chgData name="Alex Pang" userId="b35f2c48-39e3-478c-863d-65bfd252d017" providerId="ADAL" clId="{FCDCDC8D-F43A-4B7A-B008-3C2A29798668}" dt="2022-10-21T19:00:56.237" v="5" actId="478"/>
        <pc:sldMkLst>
          <pc:docMk/>
          <pc:sldMk cId="2325233749" sldId="322"/>
        </pc:sldMkLst>
        <pc:spChg chg="del">
          <ac:chgData name="Alex Pang" userId="b35f2c48-39e3-478c-863d-65bfd252d017" providerId="ADAL" clId="{FCDCDC8D-F43A-4B7A-B008-3C2A29798668}" dt="2022-10-21T19:00:56.237" v="5" actId="478"/>
          <ac:spMkLst>
            <pc:docMk/>
            <pc:sldMk cId="2325233749" sldId="322"/>
            <ac:spMk id="5" creationId="{91F3D353-FC7C-72A3-20E6-E489F29E77AD}"/>
          </ac:spMkLst>
        </pc:spChg>
      </pc:sldChg>
      <pc:sldChg chg="modSp modAnim">
        <pc:chgData name="Alex Pang" userId="b35f2c48-39e3-478c-863d-65bfd252d017" providerId="ADAL" clId="{FCDCDC8D-F43A-4B7A-B008-3C2A29798668}" dt="2022-10-21T19:01:10.998" v="9" actId="2711"/>
        <pc:sldMkLst>
          <pc:docMk/>
          <pc:sldMk cId="440738146" sldId="324"/>
        </pc:sldMkLst>
        <pc:spChg chg="mod">
          <ac:chgData name="Alex Pang" userId="b35f2c48-39e3-478c-863d-65bfd252d017" providerId="ADAL" clId="{FCDCDC8D-F43A-4B7A-B008-3C2A29798668}" dt="2022-10-21T19:01:10.998" v="9" actId="2711"/>
          <ac:spMkLst>
            <pc:docMk/>
            <pc:sldMk cId="440738146" sldId="324"/>
            <ac:spMk id="4" creationId="{B8D9185B-879E-7939-87EE-D74502A273E0}"/>
          </ac:spMkLst>
        </pc:spChg>
      </pc:sldChg>
      <pc:sldMasterChg chg="modSldLayout">
        <pc:chgData name="Alex Pang" userId="b35f2c48-39e3-478c-863d-65bfd252d017" providerId="ADAL" clId="{FCDCDC8D-F43A-4B7A-B008-3C2A29798668}" dt="2022-10-21T19:00:15.903" v="1" actId="2711"/>
        <pc:sldMasterMkLst>
          <pc:docMk/>
          <pc:sldMasterMk cId="3682365621" sldId="2147483674"/>
        </pc:sldMasterMkLst>
        <pc:sldLayoutChg chg="modSp">
          <pc:chgData name="Alex Pang" userId="b35f2c48-39e3-478c-863d-65bfd252d017" providerId="ADAL" clId="{FCDCDC8D-F43A-4B7A-B008-3C2A29798668}" dt="2022-10-21T19:00:15.903" v="1" actId="2711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FCDCDC8D-F43A-4B7A-B008-3C2A29798668}" dt="2022-10-21T19:00:15.903" v="1" actId="2711"/>
            <ac:spMkLst>
              <pc:docMk/>
              <pc:sldMasterMk cId="3682365621" sldId="2147483674"/>
              <pc:sldLayoutMk cId="216613234" sldId="2147483686"/>
              <ac:spMk id="3" creationId="{00000000-0000-0000-0000-000000000000}"/>
            </ac:spMkLst>
          </pc:spChg>
          <pc:spChg chg="mod">
            <ac:chgData name="Alex Pang" userId="b35f2c48-39e3-478c-863d-65bfd252d017" providerId="ADAL" clId="{FCDCDC8D-F43A-4B7A-B008-3C2A29798668}" dt="2022-10-21T18:59:52.586" v="0" actId="2711"/>
            <ac:spMkLst>
              <pc:docMk/>
              <pc:sldMasterMk cId="3682365621" sldId="2147483674"/>
              <pc:sldLayoutMk cId="216613234" sldId="2147483686"/>
              <ac:spMk id="4" creationId="{00000000-0000-0000-0000-000000000000}"/>
            </ac:spMkLst>
          </pc:spChg>
        </pc:sldLayoutChg>
      </pc:sldMasterChg>
    </pc:docChg>
  </pc:docChgLst>
  <pc:docChgLst>
    <pc:chgData name="Alex Pang" userId="b35f2c48-39e3-478c-863d-65bfd252d017" providerId="ADAL" clId="{C5D6489C-BD1E-445C-A1A3-1F18D420E7B0}"/>
    <pc:docChg chg="custSel addSld delSld modSld sldOrd">
      <pc:chgData name="Alex Pang" userId="b35f2c48-39e3-478c-863d-65bfd252d017" providerId="ADAL" clId="{C5D6489C-BD1E-445C-A1A3-1F18D420E7B0}" dt="2024-02-15T19:56:49.587" v="478" actId="20577"/>
      <pc:docMkLst>
        <pc:docMk/>
      </pc:docMkLst>
      <pc:sldChg chg="modAnim">
        <pc:chgData name="Alex Pang" userId="b35f2c48-39e3-478c-863d-65bfd252d017" providerId="ADAL" clId="{C5D6489C-BD1E-445C-A1A3-1F18D420E7B0}" dt="2024-02-13T20:00:22.238" v="0"/>
        <pc:sldMkLst>
          <pc:docMk/>
          <pc:sldMk cId="1393855111" sldId="276"/>
        </pc:sldMkLst>
      </pc:sldChg>
      <pc:sldChg chg="modSp mod modAnim">
        <pc:chgData name="Alex Pang" userId="b35f2c48-39e3-478c-863d-65bfd252d017" providerId="ADAL" clId="{C5D6489C-BD1E-445C-A1A3-1F18D420E7B0}" dt="2024-02-13T20:02:21.311" v="24" actId="1076"/>
        <pc:sldMkLst>
          <pc:docMk/>
          <pc:sldMk cId="2315636976" sldId="286"/>
        </pc:sldMkLst>
        <pc:spChg chg="mod">
          <ac:chgData name="Alex Pang" userId="b35f2c48-39e3-478c-863d-65bfd252d017" providerId="ADAL" clId="{C5D6489C-BD1E-445C-A1A3-1F18D420E7B0}" dt="2024-02-13T20:02:21.311" v="24" actId="1076"/>
          <ac:spMkLst>
            <pc:docMk/>
            <pc:sldMk cId="2315636976" sldId="286"/>
            <ac:spMk id="3" creationId="{02DE7BFB-CE05-4455-B307-E02273C10A83}"/>
          </ac:spMkLst>
        </pc:spChg>
      </pc:sldChg>
      <pc:sldChg chg="modSp modAnim">
        <pc:chgData name="Alex Pang" userId="b35f2c48-39e3-478c-863d-65bfd252d017" providerId="ADAL" clId="{C5D6489C-BD1E-445C-A1A3-1F18D420E7B0}" dt="2024-02-13T20:03:25.517" v="55"/>
        <pc:sldMkLst>
          <pc:docMk/>
          <pc:sldMk cId="1080833802" sldId="333"/>
        </pc:sldMkLst>
        <pc:spChg chg="mod">
          <ac:chgData name="Alex Pang" userId="b35f2c48-39e3-478c-863d-65bfd252d017" providerId="ADAL" clId="{C5D6489C-BD1E-445C-A1A3-1F18D420E7B0}" dt="2024-02-13T20:03:02.686" v="54" actId="20577"/>
          <ac:spMkLst>
            <pc:docMk/>
            <pc:sldMk cId="1080833802" sldId="333"/>
            <ac:spMk id="2" creationId="{C9620C23-FE27-49EB-A977-A4B0539C1C1E}"/>
          </ac:spMkLst>
        </pc:spChg>
      </pc:sldChg>
      <pc:sldChg chg="modSp mod modAnim">
        <pc:chgData name="Alex Pang" userId="b35f2c48-39e3-478c-863d-65bfd252d017" providerId="ADAL" clId="{C5D6489C-BD1E-445C-A1A3-1F18D420E7B0}" dt="2024-02-13T20:04:21.506" v="60"/>
        <pc:sldMkLst>
          <pc:docMk/>
          <pc:sldMk cId="4101063144" sldId="334"/>
        </pc:sldMkLst>
        <pc:spChg chg="mod">
          <ac:chgData name="Alex Pang" userId="b35f2c48-39e3-478c-863d-65bfd252d017" providerId="ADAL" clId="{C5D6489C-BD1E-445C-A1A3-1F18D420E7B0}" dt="2024-02-13T20:04:13.269" v="59" actId="20577"/>
          <ac:spMkLst>
            <pc:docMk/>
            <pc:sldMk cId="4101063144" sldId="334"/>
            <ac:spMk id="4" creationId="{34337B80-C73B-4808-B371-DA22461DC0E1}"/>
          </ac:spMkLst>
        </pc:spChg>
      </pc:sldChg>
      <pc:sldChg chg="modSp mod">
        <pc:chgData name="Alex Pang" userId="b35f2c48-39e3-478c-863d-65bfd252d017" providerId="ADAL" clId="{C5D6489C-BD1E-445C-A1A3-1F18D420E7B0}" dt="2024-02-13T20:06:52.119" v="98" actId="6549"/>
        <pc:sldMkLst>
          <pc:docMk/>
          <pc:sldMk cId="3263824548" sldId="335"/>
        </pc:sldMkLst>
        <pc:spChg chg="mod">
          <ac:chgData name="Alex Pang" userId="b35f2c48-39e3-478c-863d-65bfd252d017" providerId="ADAL" clId="{C5D6489C-BD1E-445C-A1A3-1F18D420E7B0}" dt="2024-02-13T20:06:52.119" v="98" actId="6549"/>
          <ac:spMkLst>
            <pc:docMk/>
            <pc:sldMk cId="3263824548" sldId="335"/>
            <ac:spMk id="2" creationId="{E2576A9D-D807-4644-9B22-B7ED428CE717}"/>
          </ac:spMkLst>
        </pc:spChg>
        <pc:spChg chg="mod">
          <ac:chgData name="Alex Pang" userId="b35f2c48-39e3-478c-863d-65bfd252d017" providerId="ADAL" clId="{C5D6489C-BD1E-445C-A1A3-1F18D420E7B0}" dt="2024-02-13T20:05:54.417" v="64" actId="14100"/>
          <ac:spMkLst>
            <pc:docMk/>
            <pc:sldMk cId="3263824548" sldId="335"/>
            <ac:spMk id="4" creationId="{34337B80-C73B-4808-B371-DA22461DC0E1}"/>
          </ac:spMkLst>
        </pc:spChg>
      </pc:sldChg>
      <pc:sldChg chg="modSp mod">
        <pc:chgData name="Alex Pang" userId="b35f2c48-39e3-478c-863d-65bfd252d017" providerId="ADAL" clId="{C5D6489C-BD1E-445C-A1A3-1F18D420E7B0}" dt="2024-02-13T20:07:03.270" v="122" actId="20577"/>
        <pc:sldMkLst>
          <pc:docMk/>
          <pc:sldMk cId="2398110084" sldId="336"/>
        </pc:sldMkLst>
        <pc:spChg chg="mod">
          <ac:chgData name="Alex Pang" userId="b35f2c48-39e3-478c-863d-65bfd252d017" providerId="ADAL" clId="{C5D6489C-BD1E-445C-A1A3-1F18D420E7B0}" dt="2024-02-13T20:07:03.270" v="122" actId="20577"/>
          <ac:spMkLst>
            <pc:docMk/>
            <pc:sldMk cId="2398110084" sldId="336"/>
            <ac:spMk id="2" creationId="{B3B71895-3895-4E99-BDC1-DC1E94B2E7B3}"/>
          </ac:spMkLst>
        </pc:spChg>
      </pc:sldChg>
      <pc:sldChg chg="modSp mod">
        <pc:chgData name="Alex Pang" userId="b35f2c48-39e3-478c-863d-65bfd252d017" providerId="ADAL" clId="{C5D6489C-BD1E-445C-A1A3-1F18D420E7B0}" dt="2024-02-13T20:08:28.730" v="123" actId="1076"/>
        <pc:sldMkLst>
          <pc:docMk/>
          <pc:sldMk cId="1035948117" sldId="337"/>
        </pc:sldMkLst>
        <pc:picChg chg="mod">
          <ac:chgData name="Alex Pang" userId="b35f2c48-39e3-478c-863d-65bfd252d017" providerId="ADAL" clId="{C5D6489C-BD1E-445C-A1A3-1F18D420E7B0}" dt="2024-02-13T20:08:28.730" v="123" actId="1076"/>
          <ac:picMkLst>
            <pc:docMk/>
            <pc:sldMk cId="1035948117" sldId="337"/>
            <ac:picMk id="4" creationId="{EC834824-204F-4472-90C4-6892B61655BC}"/>
          </ac:picMkLst>
        </pc:picChg>
      </pc:sldChg>
      <pc:sldChg chg="modSp mod">
        <pc:chgData name="Alex Pang" userId="b35f2c48-39e3-478c-863d-65bfd252d017" providerId="ADAL" clId="{C5D6489C-BD1E-445C-A1A3-1F18D420E7B0}" dt="2024-02-15T19:49:25.202" v="362" actId="1076"/>
        <pc:sldMkLst>
          <pc:docMk/>
          <pc:sldMk cId="424865707" sldId="344"/>
        </pc:sldMkLst>
        <pc:picChg chg="mod">
          <ac:chgData name="Alex Pang" userId="b35f2c48-39e3-478c-863d-65bfd252d017" providerId="ADAL" clId="{C5D6489C-BD1E-445C-A1A3-1F18D420E7B0}" dt="2024-02-15T19:49:25.202" v="362" actId="1076"/>
          <ac:picMkLst>
            <pc:docMk/>
            <pc:sldMk cId="424865707" sldId="344"/>
            <ac:picMk id="9" creationId="{9A95F876-B500-4023-BBF7-51596A8C8366}"/>
          </ac:picMkLst>
        </pc:picChg>
      </pc:sldChg>
      <pc:sldChg chg="modAnim">
        <pc:chgData name="Alex Pang" userId="b35f2c48-39e3-478c-863d-65bfd252d017" providerId="ADAL" clId="{C5D6489C-BD1E-445C-A1A3-1F18D420E7B0}" dt="2024-02-13T20:09:05.513" v="125"/>
        <pc:sldMkLst>
          <pc:docMk/>
          <pc:sldMk cId="3070301041" sldId="347"/>
        </pc:sldMkLst>
      </pc:sldChg>
      <pc:sldChg chg="del">
        <pc:chgData name="Alex Pang" userId="b35f2c48-39e3-478c-863d-65bfd252d017" providerId="ADAL" clId="{C5D6489C-BD1E-445C-A1A3-1F18D420E7B0}" dt="2024-02-15T19:43:47.118" v="249" actId="47"/>
        <pc:sldMkLst>
          <pc:docMk/>
          <pc:sldMk cId="4200203570" sldId="349"/>
        </pc:sldMkLst>
      </pc:sldChg>
      <pc:sldChg chg="addSp delSp modSp add mod ord">
        <pc:chgData name="Alex Pang" userId="b35f2c48-39e3-478c-863d-65bfd252d017" providerId="ADAL" clId="{C5D6489C-BD1E-445C-A1A3-1F18D420E7B0}" dt="2024-02-15T19:55:24.501" v="446" actId="6549"/>
        <pc:sldMkLst>
          <pc:docMk/>
          <pc:sldMk cId="2071480351" sldId="369"/>
        </pc:sldMkLst>
        <pc:spChg chg="add mod">
          <ac:chgData name="Alex Pang" userId="b35f2c48-39e3-478c-863d-65bfd252d017" providerId="ADAL" clId="{C5D6489C-BD1E-445C-A1A3-1F18D420E7B0}" dt="2024-02-15T19:55:24.501" v="446" actId="6549"/>
          <ac:spMkLst>
            <pc:docMk/>
            <pc:sldMk cId="2071480351" sldId="369"/>
            <ac:spMk id="3" creationId="{99208A83-D67C-01A6-18E2-6001C61C8E3E}"/>
          </ac:spMkLst>
        </pc:spChg>
        <pc:spChg chg="mod">
          <ac:chgData name="Alex Pang" userId="b35f2c48-39e3-478c-863d-65bfd252d017" providerId="ADAL" clId="{C5D6489C-BD1E-445C-A1A3-1F18D420E7B0}" dt="2024-02-15T19:44:18.609" v="255" actId="5793"/>
          <ac:spMkLst>
            <pc:docMk/>
            <pc:sldMk cId="2071480351" sldId="369"/>
            <ac:spMk id="4" creationId="{8A0FDE37-4208-5585-0EF5-AA7919F21500}"/>
          </ac:spMkLst>
        </pc:spChg>
        <pc:spChg chg="add mod">
          <ac:chgData name="Alex Pang" userId="b35f2c48-39e3-478c-863d-65bfd252d017" providerId="ADAL" clId="{C5D6489C-BD1E-445C-A1A3-1F18D420E7B0}" dt="2024-02-15T19:43:28.202" v="247" actId="20577"/>
          <ac:spMkLst>
            <pc:docMk/>
            <pc:sldMk cId="2071480351" sldId="369"/>
            <ac:spMk id="5" creationId="{BCC2ABE6-2D0D-B0D4-5F18-795F3C6FE224}"/>
          </ac:spMkLst>
        </pc:spChg>
        <pc:spChg chg="del">
          <ac:chgData name="Alex Pang" userId="b35f2c48-39e3-478c-863d-65bfd252d017" providerId="ADAL" clId="{C5D6489C-BD1E-445C-A1A3-1F18D420E7B0}" dt="2024-02-15T19:39:48.792" v="130" actId="478"/>
          <ac:spMkLst>
            <pc:docMk/>
            <pc:sldMk cId="2071480351" sldId="369"/>
            <ac:spMk id="6" creationId="{FB4893E6-A455-4DBA-5775-219684DA0DE9}"/>
          </ac:spMkLst>
        </pc:spChg>
        <pc:spChg chg="del mod">
          <ac:chgData name="Alex Pang" userId="b35f2c48-39e3-478c-863d-65bfd252d017" providerId="ADAL" clId="{C5D6489C-BD1E-445C-A1A3-1F18D420E7B0}" dt="2024-02-15T19:40:04.287" v="132" actId="478"/>
          <ac:spMkLst>
            <pc:docMk/>
            <pc:sldMk cId="2071480351" sldId="369"/>
            <ac:spMk id="7" creationId="{ABC87A0D-4A90-B58E-BC07-1BA72FE2843A}"/>
          </ac:spMkLst>
        </pc:spChg>
      </pc:sldChg>
      <pc:sldChg chg="addSp delSp modSp new mod">
        <pc:chgData name="Alex Pang" userId="b35f2c48-39e3-478c-863d-65bfd252d017" providerId="ADAL" clId="{C5D6489C-BD1E-445C-A1A3-1F18D420E7B0}" dt="2024-02-15T19:42:23.671" v="201" actId="14100"/>
        <pc:sldMkLst>
          <pc:docMk/>
          <pc:sldMk cId="304328562" sldId="370"/>
        </pc:sldMkLst>
        <pc:spChg chg="mod">
          <ac:chgData name="Alex Pang" userId="b35f2c48-39e3-478c-863d-65bfd252d017" providerId="ADAL" clId="{C5D6489C-BD1E-445C-A1A3-1F18D420E7B0}" dt="2024-02-15T19:41:24.578" v="191" actId="20577"/>
          <ac:spMkLst>
            <pc:docMk/>
            <pc:sldMk cId="304328562" sldId="370"/>
            <ac:spMk id="2" creationId="{4D0AB705-2B6C-AB2C-A63B-27111A79D031}"/>
          </ac:spMkLst>
        </pc:spChg>
        <pc:spChg chg="del">
          <ac:chgData name="Alex Pang" userId="b35f2c48-39e3-478c-863d-65bfd252d017" providerId="ADAL" clId="{C5D6489C-BD1E-445C-A1A3-1F18D420E7B0}" dt="2024-02-15T19:41:43.936" v="192" actId="478"/>
          <ac:spMkLst>
            <pc:docMk/>
            <pc:sldMk cId="304328562" sldId="370"/>
            <ac:spMk id="3" creationId="{8729FFC5-4710-A8AE-63EE-149748016034}"/>
          </ac:spMkLst>
        </pc:spChg>
        <pc:spChg chg="add mod">
          <ac:chgData name="Alex Pang" userId="b35f2c48-39e3-478c-863d-65bfd252d017" providerId="ADAL" clId="{C5D6489C-BD1E-445C-A1A3-1F18D420E7B0}" dt="2024-02-15T19:42:23.671" v="201" actId="14100"/>
          <ac:spMkLst>
            <pc:docMk/>
            <pc:sldMk cId="304328562" sldId="370"/>
            <ac:spMk id="7" creationId="{E6441B4F-B26B-712F-BDB0-4B15980D11FE}"/>
          </ac:spMkLst>
        </pc:spChg>
        <pc:picChg chg="add mod">
          <ac:chgData name="Alex Pang" userId="b35f2c48-39e3-478c-863d-65bfd252d017" providerId="ADAL" clId="{C5D6489C-BD1E-445C-A1A3-1F18D420E7B0}" dt="2024-02-15T19:42:15.314" v="197" actId="14100"/>
          <ac:picMkLst>
            <pc:docMk/>
            <pc:sldMk cId="304328562" sldId="370"/>
            <ac:picMk id="5" creationId="{6DE83D9D-AF97-CD9D-4DAD-553DA5BB51DE}"/>
          </ac:picMkLst>
        </pc:picChg>
      </pc:sldChg>
      <pc:sldChg chg="addSp delSp modSp new del mod">
        <pc:chgData name="Alex Pang" userId="b35f2c48-39e3-478c-863d-65bfd252d017" providerId="ADAL" clId="{C5D6489C-BD1E-445C-A1A3-1F18D420E7B0}" dt="2024-02-15T19:52:28.135" v="383" actId="47"/>
        <pc:sldMkLst>
          <pc:docMk/>
          <pc:sldMk cId="3963502211" sldId="371"/>
        </pc:sldMkLst>
        <pc:spChg chg="mod">
          <ac:chgData name="Alex Pang" userId="b35f2c48-39e3-478c-863d-65bfd252d017" providerId="ADAL" clId="{C5D6489C-BD1E-445C-A1A3-1F18D420E7B0}" dt="2024-02-15T19:45:40.803" v="315" actId="20577"/>
          <ac:spMkLst>
            <pc:docMk/>
            <pc:sldMk cId="3963502211" sldId="371"/>
            <ac:spMk id="2" creationId="{405459B6-471C-E456-579A-E5959BDF08C2}"/>
          </ac:spMkLst>
        </pc:spChg>
        <pc:spChg chg="del">
          <ac:chgData name="Alex Pang" userId="b35f2c48-39e3-478c-863d-65bfd252d017" providerId="ADAL" clId="{C5D6489C-BD1E-445C-A1A3-1F18D420E7B0}" dt="2024-02-15T19:45:57.049" v="316" actId="478"/>
          <ac:spMkLst>
            <pc:docMk/>
            <pc:sldMk cId="3963502211" sldId="371"/>
            <ac:spMk id="3" creationId="{0FC52585-44EA-0085-3852-380101D288EC}"/>
          </ac:spMkLst>
        </pc:spChg>
        <pc:spChg chg="add mod">
          <ac:chgData name="Alex Pang" userId="b35f2c48-39e3-478c-863d-65bfd252d017" providerId="ADAL" clId="{C5D6489C-BD1E-445C-A1A3-1F18D420E7B0}" dt="2024-02-15T19:46:10.961" v="356" actId="6549"/>
          <ac:spMkLst>
            <pc:docMk/>
            <pc:sldMk cId="3963502211" sldId="371"/>
            <ac:spMk id="5" creationId="{AF76330B-4768-29DB-987F-0B1525098041}"/>
          </ac:spMkLst>
        </pc:spChg>
        <pc:picChg chg="add mod">
          <ac:chgData name="Alex Pang" userId="b35f2c48-39e3-478c-863d-65bfd252d017" providerId="ADAL" clId="{C5D6489C-BD1E-445C-A1A3-1F18D420E7B0}" dt="2024-02-15T19:50:45.323" v="365" actId="1076"/>
          <ac:picMkLst>
            <pc:docMk/>
            <pc:sldMk cId="3963502211" sldId="371"/>
            <ac:picMk id="7" creationId="{A8F25ECC-606B-3C3D-C39C-7782856B15D8}"/>
          </ac:picMkLst>
        </pc:picChg>
      </pc:sldChg>
      <pc:sldChg chg="addSp delSp modSp new mod">
        <pc:chgData name="Alex Pang" userId="b35f2c48-39e3-478c-863d-65bfd252d017" providerId="ADAL" clId="{C5D6489C-BD1E-445C-A1A3-1F18D420E7B0}" dt="2024-02-15T19:56:49.587" v="478" actId="20577"/>
        <pc:sldMkLst>
          <pc:docMk/>
          <pc:sldMk cId="3108773842" sldId="372"/>
        </pc:sldMkLst>
        <pc:spChg chg="mod">
          <ac:chgData name="Alex Pang" userId="b35f2c48-39e3-478c-863d-65bfd252d017" providerId="ADAL" clId="{C5D6489C-BD1E-445C-A1A3-1F18D420E7B0}" dt="2024-02-15T19:56:49.587" v="478" actId="20577"/>
          <ac:spMkLst>
            <pc:docMk/>
            <pc:sldMk cId="3108773842" sldId="372"/>
            <ac:spMk id="2" creationId="{14A640B8-CC4A-B8B9-5430-14BE098F228B}"/>
          </ac:spMkLst>
        </pc:spChg>
        <pc:spChg chg="del">
          <ac:chgData name="Alex Pang" userId="b35f2c48-39e3-478c-863d-65bfd252d017" providerId="ADAL" clId="{C5D6489C-BD1E-445C-A1A3-1F18D420E7B0}" dt="2024-02-15T19:56:22.085" v="447" actId="478"/>
          <ac:spMkLst>
            <pc:docMk/>
            <pc:sldMk cId="3108773842" sldId="372"/>
            <ac:spMk id="3" creationId="{8164AC6B-920B-9699-50E8-BE8275D3C40C}"/>
          </ac:spMkLst>
        </pc:spChg>
        <pc:picChg chg="add mod">
          <ac:chgData name="Alex Pang" userId="b35f2c48-39e3-478c-863d-65bfd252d017" providerId="ADAL" clId="{C5D6489C-BD1E-445C-A1A3-1F18D420E7B0}" dt="2024-02-15T19:56:35.553" v="450" actId="1076"/>
          <ac:picMkLst>
            <pc:docMk/>
            <pc:sldMk cId="3108773842" sldId="372"/>
            <ac:picMk id="5" creationId="{6ECA2F83-2E9C-7F35-79F6-765B93938248}"/>
          </ac:picMkLst>
        </pc:picChg>
      </pc:sldChg>
      <pc:sldChg chg="addSp delSp modSp add mod modAnim">
        <pc:chgData name="Alex Pang" userId="b35f2c48-39e3-478c-863d-65bfd252d017" providerId="ADAL" clId="{C5D6489C-BD1E-445C-A1A3-1F18D420E7B0}" dt="2024-02-15T19:52:25.648" v="382"/>
        <pc:sldMkLst>
          <pc:docMk/>
          <pc:sldMk cId="1602727498" sldId="373"/>
        </pc:sldMkLst>
        <pc:spChg chg="mod">
          <ac:chgData name="Alex Pang" userId="b35f2c48-39e3-478c-863d-65bfd252d017" providerId="ADAL" clId="{C5D6489C-BD1E-445C-A1A3-1F18D420E7B0}" dt="2024-02-15T19:52:13.289" v="378" actId="1076"/>
          <ac:spMkLst>
            <pc:docMk/>
            <pc:sldMk cId="1602727498" sldId="373"/>
            <ac:spMk id="5" creationId="{4D53B492-4ED1-55F2-F360-06B68086DD88}"/>
          </ac:spMkLst>
        </pc:spChg>
        <pc:picChg chg="add del">
          <ac:chgData name="Alex Pang" userId="b35f2c48-39e3-478c-863d-65bfd252d017" providerId="ADAL" clId="{C5D6489C-BD1E-445C-A1A3-1F18D420E7B0}" dt="2024-02-15T19:51:29.389" v="372" actId="478"/>
          <ac:picMkLst>
            <pc:docMk/>
            <pc:sldMk cId="1602727498" sldId="373"/>
            <ac:picMk id="4" creationId="{F00BFEE1-2EBE-7681-BAFC-566CB04FB193}"/>
          </ac:picMkLst>
        </pc:picChg>
        <pc:picChg chg="del">
          <ac:chgData name="Alex Pang" userId="b35f2c48-39e3-478c-863d-65bfd252d017" providerId="ADAL" clId="{C5D6489C-BD1E-445C-A1A3-1F18D420E7B0}" dt="2024-02-15T19:51:22.153" v="368" actId="478"/>
          <ac:picMkLst>
            <pc:docMk/>
            <pc:sldMk cId="1602727498" sldId="373"/>
            <ac:picMk id="7" creationId="{35039F3B-8B16-2B9E-624F-63D664D434DD}"/>
          </ac:picMkLst>
        </pc:picChg>
        <pc:picChg chg="add mod">
          <ac:chgData name="Alex Pang" userId="b35f2c48-39e3-478c-863d-65bfd252d017" providerId="ADAL" clId="{C5D6489C-BD1E-445C-A1A3-1F18D420E7B0}" dt="2024-02-15T19:52:17.001" v="380" actId="1076"/>
          <ac:picMkLst>
            <pc:docMk/>
            <pc:sldMk cId="1602727498" sldId="373"/>
            <ac:picMk id="8" creationId="{A0D26A09-3CFA-6BF9-E897-69AA66B7070A}"/>
          </ac:picMkLst>
        </pc:picChg>
        <pc:picChg chg="add mod">
          <ac:chgData name="Alex Pang" userId="b35f2c48-39e3-478c-863d-65bfd252d017" providerId="ADAL" clId="{C5D6489C-BD1E-445C-A1A3-1F18D420E7B0}" dt="2024-02-15T19:52:20.977" v="381" actId="14100"/>
          <ac:picMkLst>
            <pc:docMk/>
            <pc:sldMk cId="1602727498" sldId="373"/>
            <ac:picMk id="10" creationId="{137B771D-BDD8-D18B-91B0-1B5356D78677}"/>
          </ac:picMkLst>
        </pc:picChg>
      </pc:sldChg>
      <pc:sldChg chg="addSp delSp modSp new mod">
        <pc:chgData name="Alex Pang" userId="b35f2c48-39e3-478c-863d-65bfd252d017" providerId="ADAL" clId="{C5D6489C-BD1E-445C-A1A3-1F18D420E7B0}" dt="2024-02-15T19:54:13.621" v="437" actId="20577"/>
        <pc:sldMkLst>
          <pc:docMk/>
          <pc:sldMk cId="1209159042" sldId="374"/>
        </pc:sldMkLst>
        <pc:spChg chg="mod">
          <ac:chgData name="Alex Pang" userId="b35f2c48-39e3-478c-863d-65bfd252d017" providerId="ADAL" clId="{C5D6489C-BD1E-445C-A1A3-1F18D420E7B0}" dt="2024-02-15T19:54:13.621" v="437" actId="20577"/>
          <ac:spMkLst>
            <pc:docMk/>
            <pc:sldMk cId="1209159042" sldId="374"/>
            <ac:spMk id="2" creationId="{F8BD057C-F3EA-FE69-1DA2-98E711262075}"/>
          </ac:spMkLst>
        </pc:spChg>
        <pc:spChg chg="del">
          <ac:chgData name="Alex Pang" userId="b35f2c48-39e3-478c-863d-65bfd252d017" providerId="ADAL" clId="{C5D6489C-BD1E-445C-A1A3-1F18D420E7B0}" dt="2024-02-15T19:53:43.887" v="385" actId="478"/>
          <ac:spMkLst>
            <pc:docMk/>
            <pc:sldMk cId="1209159042" sldId="374"/>
            <ac:spMk id="3" creationId="{5FA2CEFB-BE0D-396D-DEDB-66E5BD328BAA}"/>
          </ac:spMkLst>
        </pc:spChg>
        <pc:picChg chg="add mod">
          <ac:chgData name="Alex Pang" userId="b35f2c48-39e3-478c-863d-65bfd252d017" providerId="ADAL" clId="{C5D6489C-BD1E-445C-A1A3-1F18D420E7B0}" dt="2024-02-15T19:53:49.696" v="388" actId="1076"/>
          <ac:picMkLst>
            <pc:docMk/>
            <pc:sldMk cId="1209159042" sldId="374"/>
            <ac:picMk id="5" creationId="{99E83451-BBC9-86B4-7E7D-0F9FF0FAB0E1}"/>
          </ac:picMkLst>
        </pc:picChg>
      </pc:sldChg>
    </pc:docChg>
  </pc:docChgLst>
  <pc:docChgLst>
    <pc:chgData name="Alex Pang" userId="af49c15263cff4bc" providerId="LiveId" clId="{474E0A7C-376A-4EA9-B292-CE5598A3C395}"/>
    <pc:docChg chg="custSel addSld modSld">
      <pc:chgData name="Alex Pang" userId="af49c15263cff4bc" providerId="LiveId" clId="{474E0A7C-376A-4EA9-B292-CE5598A3C395}" dt="2022-07-18T21:25:17.584" v="199" actId="14100"/>
      <pc:docMkLst>
        <pc:docMk/>
      </pc:docMkLst>
      <pc:sldChg chg="modSp mod">
        <pc:chgData name="Alex Pang" userId="af49c15263cff4bc" providerId="LiveId" clId="{474E0A7C-376A-4EA9-B292-CE5598A3C395}" dt="2022-07-18T21:10:38.950" v="53" actId="6549"/>
        <pc:sldMkLst>
          <pc:docMk/>
          <pc:sldMk cId="3268193033" sldId="326"/>
        </pc:sldMkLst>
        <pc:spChg chg="mod">
          <ac:chgData name="Alex Pang" userId="af49c15263cff4bc" providerId="LiveId" clId="{474E0A7C-376A-4EA9-B292-CE5598A3C395}" dt="2022-07-18T21:10:38.950" v="53" actId="6549"/>
          <ac:spMkLst>
            <pc:docMk/>
            <pc:sldMk cId="3268193033" sldId="326"/>
            <ac:spMk id="3" creationId="{41910F8B-A2AF-D492-590C-501BE0216633}"/>
          </ac:spMkLst>
        </pc:spChg>
      </pc:sldChg>
      <pc:sldChg chg="modSp">
        <pc:chgData name="Alex Pang" userId="af49c15263cff4bc" providerId="LiveId" clId="{474E0A7C-376A-4EA9-B292-CE5598A3C395}" dt="2022-07-18T21:10:31.130" v="52" actId="20577"/>
        <pc:sldMkLst>
          <pc:docMk/>
          <pc:sldMk cId="1473423742" sldId="327"/>
        </pc:sldMkLst>
        <pc:spChg chg="mod">
          <ac:chgData name="Alex Pang" userId="af49c15263cff4bc" providerId="LiveId" clId="{474E0A7C-376A-4EA9-B292-CE5598A3C395}" dt="2022-07-18T21:10:31.130" v="52" actId="20577"/>
          <ac:spMkLst>
            <pc:docMk/>
            <pc:sldMk cId="1473423742" sldId="327"/>
            <ac:spMk id="4" creationId="{7A570B9B-20FC-8FB6-CE16-DB001A3CE030}"/>
          </ac:spMkLst>
        </pc:spChg>
      </pc:sldChg>
      <pc:sldChg chg="modSp mod">
        <pc:chgData name="Alex Pang" userId="af49c15263cff4bc" providerId="LiveId" clId="{474E0A7C-376A-4EA9-B292-CE5598A3C395}" dt="2022-07-18T21:11:12.351" v="57" actId="6549"/>
        <pc:sldMkLst>
          <pc:docMk/>
          <pc:sldMk cId="2672894586" sldId="330"/>
        </pc:sldMkLst>
        <pc:spChg chg="mod">
          <ac:chgData name="Alex Pang" userId="af49c15263cff4bc" providerId="LiveId" clId="{474E0A7C-376A-4EA9-B292-CE5598A3C395}" dt="2022-07-18T21:11:04.939" v="56" actId="6549"/>
          <ac:spMkLst>
            <pc:docMk/>
            <pc:sldMk cId="2672894586" sldId="330"/>
            <ac:spMk id="3" creationId="{A7264484-EC78-2345-4046-3D44944A711A}"/>
          </ac:spMkLst>
        </pc:spChg>
        <pc:spChg chg="mod">
          <ac:chgData name="Alex Pang" userId="af49c15263cff4bc" providerId="LiveId" clId="{474E0A7C-376A-4EA9-B292-CE5598A3C395}" dt="2022-07-18T21:11:12.351" v="57" actId="6549"/>
          <ac:spMkLst>
            <pc:docMk/>
            <pc:sldMk cId="2672894586" sldId="330"/>
            <ac:spMk id="6" creationId="{53E88288-0D72-4916-AF52-8CF36A932728}"/>
          </ac:spMkLst>
        </pc:spChg>
      </pc:sldChg>
      <pc:sldChg chg="modSp mod">
        <pc:chgData name="Alex Pang" userId="af49c15263cff4bc" providerId="LiveId" clId="{474E0A7C-376A-4EA9-B292-CE5598A3C395}" dt="2022-07-18T21:11:50.966" v="65" actId="6549"/>
        <pc:sldMkLst>
          <pc:docMk/>
          <pc:sldMk cId="3724482556" sldId="332"/>
        </pc:sldMkLst>
        <pc:spChg chg="mod">
          <ac:chgData name="Alex Pang" userId="af49c15263cff4bc" providerId="LiveId" clId="{474E0A7C-376A-4EA9-B292-CE5598A3C395}" dt="2022-07-18T21:11:50.966" v="65" actId="6549"/>
          <ac:spMkLst>
            <pc:docMk/>
            <pc:sldMk cId="3724482556" sldId="332"/>
            <ac:spMk id="3" creationId="{FC3015C0-EA7D-6327-9292-0A9E01C24D24}"/>
          </ac:spMkLst>
        </pc:spChg>
      </pc:sldChg>
      <pc:sldChg chg="addSp modSp new mod">
        <pc:chgData name="Alex Pang" userId="af49c15263cff4bc" providerId="LiveId" clId="{474E0A7C-376A-4EA9-B292-CE5598A3C395}" dt="2022-07-18T21:25:17.584" v="199" actId="14100"/>
        <pc:sldMkLst>
          <pc:docMk/>
          <pc:sldMk cId="3751905277" sldId="333"/>
        </pc:sldMkLst>
        <pc:spChg chg="mod">
          <ac:chgData name="Alex Pang" userId="af49c15263cff4bc" providerId="LiveId" clId="{474E0A7C-376A-4EA9-B292-CE5598A3C395}" dt="2022-07-18T21:22:54.578" v="68"/>
          <ac:spMkLst>
            <pc:docMk/>
            <pc:sldMk cId="3751905277" sldId="333"/>
            <ac:spMk id="2" creationId="{0E034DA9-9266-8C08-7E67-22F2B12867E2}"/>
          </ac:spMkLst>
        </pc:spChg>
        <pc:spChg chg="mod">
          <ac:chgData name="Alex Pang" userId="af49c15263cff4bc" providerId="LiveId" clId="{474E0A7C-376A-4EA9-B292-CE5598A3C395}" dt="2022-07-18T21:24:57.306" v="198" actId="1076"/>
          <ac:spMkLst>
            <pc:docMk/>
            <pc:sldMk cId="3751905277" sldId="333"/>
            <ac:spMk id="3" creationId="{BCEF5325-AF28-5BFF-F18C-1C45D7A25B06}"/>
          </ac:spMkLst>
        </pc:spChg>
        <pc:picChg chg="add mod">
          <ac:chgData name="Alex Pang" userId="af49c15263cff4bc" providerId="LiveId" clId="{474E0A7C-376A-4EA9-B292-CE5598A3C395}" dt="2022-07-18T21:25:17.584" v="199" actId="14100"/>
          <ac:picMkLst>
            <pc:docMk/>
            <pc:sldMk cId="3751905277" sldId="333"/>
            <ac:picMk id="5" creationId="{12EE0846-633C-665A-618C-50AA8512628A}"/>
          </ac:picMkLst>
        </pc:picChg>
      </pc:sldChg>
    </pc:docChg>
  </pc:docChgLst>
  <pc:docChgLst>
    <pc:chgData name="Alex Pang" userId="b35f2c48-39e3-478c-863d-65bfd252d017" providerId="ADAL" clId="{E632D6DC-3F61-4A70-BA2E-ABA1AA6393FB}"/>
    <pc:docChg chg="undo custSel addSld delSld modSld sldOrd modMainMaster">
      <pc:chgData name="Alex Pang" userId="b35f2c48-39e3-478c-863d-65bfd252d017" providerId="ADAL" clId="{E632D6DC-3F61-4A70-BA2E-ABA1AA6393FB}" dt="2023-02-06T05:09:09.120" v="4041" actId="1076"/>
      <pc:docMkLst>
        <pc:docMk/>
      </pc:docMkLst>
      <pc:sldChg chg="modSp mod modAnim">
        <pc:chgData name="Alex Pang" userId="b35f2c48-39e3-478c-863d-65bfd252d017" providerId="ADAL" clId="{E632D6DC-3F61-4A70-BA2E-ABA1AA6393FB}" dt="2023-02-02T05:26:07.063" v="1212" actId="207"/>
        <pc:sldMkLst>
          <pc:docMk/>
          <pc:sldMk cId="429408260" sldId="274"/>
        </pc:sldMkLst>
        <pc:spChg chg="mod">
          <ac:chgData name="Alex Pang" userId="b35f2c48-39e3-478c-863d-65bfd252d017" providerId="ADAL" clId="{E632D6DC-3F61-4A70-BA2E-ABA1AA6393FB}" dt="2023-02-02T05:26:07.063" v="1212" actId="207"/>
          <ac:spMkLst>
            <pc:docMk/>
            <pc:sldMk cId="429408260" sldId="274"/>
            <ac:spMk id="3" creationId="{2A18DD52-312F-42E6-9AD6-3CA2E142C68A}"/>
          </ac:spMkLst>
        </pc:spChg>
        <pc:spChg chg="mod">
          <ac:chgData name="Alex Pang" userId="b35f2c48-39e3-478c-863d-65bfd252d017" providerId="ADAL" clId="{E632D6DC-3F61-4A70-BA2E-ABA1AA6393FB}" dt="2023-02-02T05:26:00.279" v="1211" actId="207"/>
          <ac:spMkLst>
            <pc:docMk/>
            <pc:sldMk cId="429408260" sldId="274"/>
            <ac:spMk id="5" creationId="{50F4D35B-803D-48CA-8D2F-C4C4A4962E83}"/>
          </ac:spMkLst>
        </pc:spChg>
      </pc:sldChg>
      <pc:sldChg chg="addSp modSp mod modAnim">
        <pc:chgData name="Alex Pang" userId="b35f2c48-39e3-478c-863d-65bfd252d017" providerId="ADAL" clId="{E632D6DC-3F61-4A70-BA2E-ABA1AA6393FB}" dt="2023-02-02T05:22:16.443" v="1044"/>
        <pc:sldMkLst>
          <pc:docMk/>
          <pc:sldMk cId="1749353907" sldId="275"/>
        </pc:sldMkLst>
        <pc:spChg chg="mod">
          <ac:chgData name="Alex Pang" userId="b35f2c48-39e3-478c-863d-65bfd252d017" providerId="ADAL" clId="{E632D6DC-3F61-4A70-BA2E-ABA1AA6393FB}" dt="2023-02-02T05:20:32.427" v="988" actId="20577"/>
          <ac:spMkLst>
            <pc:docMk/>
            <pc:sldMk cId="1749353907" sldId="275"/>
            <ac:spMk id="4" creationId="{438937DB-75B2-4EEF-BB59-08D4D1F13AE6}"/>
          </ac:spMkLst>
        </pc:spChg>
        <pc:spChg chg="add mod">
          <ac:chgData name="Alex Pang" userId="b35f2c48-39e3-478c-863d-65bfd252d017" providerId="ADAL" clId="{E632D6DC-3F61-4A70-BA2E-ABA1AA6393FB}" dt="2023-02-02T05:21:28.624" v="1040" actId="1076"/>
          <ac:spMkLst>
            <pc:docMk/>
            <pc:sldMk cId="1749353907" sldId="275"/>
            <ac:spMk id="5" creationId="{58D03C61-8682-2E71-0DEB-F73180B1B2CD}"/>
          </ac:spMkLst>
        </pc:spChg>
      </pc:sldChg>
      <pc:sldChg chg="addSp delSp modSp mod">
        <pc:chgData name="Alex Pang" userId="b35f2c48-39e3-478c-863d-65bfd252d017" providerId="ADAL" clId="{E632D6DC-3F61-4A70-BA2E-ABA1AA6393FB}" dt="2023-02-02T04:57:31.826" v="309" actId="20577"/>
        <pc:sldMkLst>
          <pc:docMk/>
          <pc:sldMk cId="1393855111" sldId="276"/>
        </pc:sldMkLst>
        <pc:spChg chg="add mod">
          <ac:chgData name="Alex Pang" userId="b35f2c48-39e3-478c-863d-65bfd252d017" providerId="ADAL" clId="{E632D6DC-3F61-4A70-BA2E-ABA1AA6393FB}" dt="2023-02-02T04:57:31.826" v="309" actId="20577"/>
          <ac:spMkLst>
            <pc:docMk/>
            <pc:sldMk cId="1393855111" sldId="276"/>
            <ac:spMk id="2" creationId="{E1DA09EB-D4BF-521C-4362-AEFB4E488108}"/>
          </ac:spMkLst>
        </pc:spChg>
        <pc:spChg chg="del">
          <ac:chgData name="Alex Pang" userId="b35f2c48-39e3-478c-863d-65bfd252d017" providerId="ADAL" clId="{E632D6DC-3F61-4A70-BA2E-ABA1AA6393FB}" dt="2023-02-02T04:48:52.431" v="19" actId="478"/>
          <ac:spMkLst>
            <pc:docMk/>
            <pc:sldMk cId="1393855111" sldId="276"/>
            <ac:spMk id="3" creationId="{478AD298-BDBA-4B94-BBCC-CAAED71D29E4}"/>
          </ac:spMkLst>
        </pc:spChg>
        <pc:spChg chg="mod">
          <ac:chgData name="Alex Pang" userId="b35f2c48-39e3-478c-863d-65bfd252d017" providerId="ADAL" clId="{E632D6DC-3F61-4A70-BA2E-ABA1AA6393FB}" dt="2023-02-02T04:50:47.111" v="99" actId="255"/>
          <ac:spMkLst>
            <pc:docMk/>
            <pc:sldMk cId="1393855111" sldId="276"/>
            <ac:spMk id="5" creationId="{3E2B1941-DF96-4842-97CB-E2D8BE50CFEC}"/>
          </ac:spMkLst>
        </pc:spChg>
        <pc:spChg chg="del">
          <ac:chgData name="Alex Pang" userId="b35f2c48-39e3-478c-863d-65bfd252d017" providerId="ADAL" clId="{E632D6DC-3F61-4A70-BA2E-ABA1AA6393FB}" dt="2023-02-02T04:57:02.782" v="295" actId="478"/>
          <ac:spMkLst>
            <pc:docMk/>
            <pc:sldMk cId="1393855111" sldId="276"/>
            <ac:spMk id="7" creationId="{AA823EE1-41A0-46EF-89BB-C7A696B0D15D}"/>
          </ac:spMkLst>
        </pc:spChg>
        <pc:spChg chg="add mod">
          <ac:chgData name="Alex Pang" userId="b35f2c48-39e3-478c-863d-65bfd252d017" providerId="ADAL" clId="{E632D6DC-3F61-4A70-BA2E-ABA1AA6393FB}" dt="2023-02-02T04:57:10.635" v="297" actId="1076"/>
          <ac:spMkLst>
            <pc:docMk/>
            <pc:sldMk cId="1393855111" sldId="276"/>
            <ac:spMk id="10" creationId="{E36ACB13-90B8-E9F1-11E5-45BD9151E835}"/>
          </ac:spMkLst>
        </pc:spChg>
      </pc:sldChg>
      <pc:sldChg chg="modSp mod">
        <pc:chgData name="Alex Pang" userId="b35f2c48-39e3-478c-863d-65bfd252d017" providerId="ADAL" clId="{E632D6DC-3F61-4A70-BA2E-ABA1AA6393FB}" dt="2023-02-02T05:00:00.683" v="319" actId="255"/>
        <pc:sldMkLst>
          <pc:docMk/>
          <pc:sldMk cId="650996151" sldId="277"/>
        </pc:sldMkLst>
        <pc:spChg chg="mod">
          <ac:chgData name="Alex Pang" userId="b35f2c48-39e3-478c-863d-65bfd252d017" providerId="ADAL" clId="{E632D6DC-3F61-4A70-BA2E-ABA1AA6393FB}" dt="2023-02-02T04:59:46.238" v="317" actId="2711"/>
          <ac:spMkLst>
            <pc:docMk/>
            <pc:sldMk cId="650996151" sldId="277"/>
            <ac:spMk id="8" creationId="{00000000-0000-0000-0000-000000000000}"/>
          </ac:spMkLst>
        </pc:spChg>
        <pc:spChg chg="mod">
          <ac:chgData name="Alex Pang" userId="b35f2c48-39e3-478c-863d-65bfd252d017" providerId="ADAL" clId="{E632D6DC-3F61-4A70-BA2E-ABA1AA6393FB}" dt="2023-02-02T05:00:00.683" v="319" actId="255"/>
          <ac:spMkLst>
            <pc:docMk/>
            <pc:sldMk cId="650996151" sldId="277"/>
            <ac:spMk id="9" creationId="{1BD95CFE-FE34-4B20-BBA9-0DF8D3D8BFBA}"/>
          </ac:spMkLst>
        </pc:spChg>
      </pc:sldChg>
      <pc:sldChg chg="modSp mod">
        <pc:chgData name="Alex Pang" userId="b35f2c48-39e3-478c-863d-65bfd252d017" providerId="ADAL" clId="{E632D6DC-3F61-4A70-BA2E-ABA1AA6393FB}" dt="2023-02-02T05:04:02.110" v="375" actId="12"/>
        <pc:sldMkLst>
          <pc:docMk/>
          <pc:sldMk cId="1218365921" sldId="282"/>
        </pc:sldMkLst>
        <pc:spChg chg="mod">
          <ac:chgData name="Alex Pang" userId="b35f2c48-39e3-478c-863d-65bfd252d017" providerId="ADAL" clId="{E632D6DC-3F61-4A70-BA2E-ABA1AA6393FB}" dt="2023-02-02T05:04:02.110" v="375" actId="12"/>
          <ac:spMkLst>
            <pc:docMk/>
            <pc:sldMk cId="1218365921" sldId="282"/>
            <ac:spMk id="2" creationId="{AC8027C6-5056-477E-88EB-B3EBB11546E1}"/>
          </ac:spMkLst>
        </pc:spChg>
      </pc:sldChg>
      <pc:sldChg chg="addSp delSp modSp mod">
        <pc:chgData name="Alex Pang" userId="b35f2c48-39e3-478c-863d-65bfd252d017" providerId="ADAL" clId="{E632D6DC-3F61-4A70-BA2E-ABA1AA6393FB}" dt="2023-02-02T05:07:12.749" v="511" actId="255"/>
        <pc:sldMkLst>
          <pc:docMk/>
          <pc:sldMk cId="217422091" sldId="285"/>
        </pc:sldMkLst>
        <pc:spChg chg="mod">
          <ac:chgData name="Alex Pang" userId="b35f2c48-39e3-478c-863d-65bfd252d017" providerId="ADAL" clId="{E632D6DC-3F61-4A70-BA2E-ABA1AA6393FB}" dt="2023-02-02T05:06:07.908" v="493" actId="1076"/>
          <ac:spMkLst>
            <pc:docMk/>
            <pc:sldMk cId="217422091" sldId="285"/>
            <ac:spMk id="2" creationId="{AC8027C6-5056-477E-88EB-B3EBB11546E1}"/>
          </ac:spMkLst>
        </pc:spChg>
        <pc:spChg chg="mod">
          <ac:chgData name="Alex Pang" userId="b35f2c48-39e3-478c-863d-65bfd252d017" providerId="ADAL" clId="{E632D6DC-3F61-4A70-BA2E-ABA1AA6393FB}" dt="2023-02-02T05:06:49.420" v="501" actId="5793"/>
          <ac:spMkLst>
            <pc:docMk/>
            <pc:sldMk cId="217422091" sldId="285"/>
            <ac:spMk id="3" creationId="{478AD298-BDBA-4B94-BBCC-CAAED71D29E4}"/>
          </ac:spMkLst>
        </pc:spChg>
        <pc:spChg chg="del">
          <ac:chgData name="Alex Pang" userId="b35f2c48-39e3-478c-863d-65bfd252d017" providerId="ADAL" clId="{E632D6DC-3F61-4A70-BA2E-ABA1AA6393FB}" dt="2023-02-02T05:03:35.304" v="368" actId="478"/>
          <ac:spMkLst>
            <pc:docMk/>
            <pc:sldMk cId="217422091" sldId="285"/>
            <ac:spMk id="4" creationId="{5E551ACA-CDDF-42B3-BC6F-99A80EF0617E}"/>
          </ac:spMkLst>
        </pc:spChg>
        <pc:spChg chg="add del mod">
          <ac:chgData name="Alex Pang" userId="b35f2c48-39e3-478c-863d-65bfd252d017" providerId="ADAL" clId="{E632D6DC-3F61-4A70-BA2E-ABA1AA6393FB}" dt="2023-02-02T04:58:11.880" v="310" actId="478"/>
          <ac:spMkLst>
            <pc:docMk/>
            <pc:sldMk cId="217422091" sldId="285"/>
            <ac:spMk id="5" creationId="{8A3BD689-9BCA-575A-0BB7-FC606F6C9A64}"/>
          </ac:spMkLst>
        </pc:spChg>
        <pc:spChg chg="mod">
          <ac:chgData name="Alex Pang" userId="b35f2c48-39e3-478c-863d-65bfd252d017" providerId="ADAL" clId="{E632D6DC-3F61-4A70-BA2E-ABA1AA6393FB}" dt="2023-02-02T05:07:12.749" v="511" actId="255"/>
          <ac:spMkLst>
            <pc:docMk/>
            <pc:sldMk cId="217422091" sldId="285"/>
            <ac:spMk id="6" creationId="{162EC282-CFD2-BF7C-98D7-A79329B3D30A}"/>
          </ac:spMkLst>
        </pc:spChg>
        <pc:spChg chg="del">
          <ac:chgData name="Alex Pang" userId="b35f2c48-39e3-478c-863d-65bfd252d017" providerId="ADAL" clId="{E632D6DC-3F61-4A70-BA2E-ABA1AA6393FB}" dt="2023-02-02T05:03:24.868" v="366" actId="478"/>
          <ac:spMkLst>
            <pc:docMk/>
            <pc:sldMk cId="217422091" sldId="285"/>
            <ac:spMk id="7" creationId="{DDF6553F-AD64-4605-B191-843ED4B4D18F}"/>
          </ac:spMkLst>
        </pc:spChg>
        <pc:spChg chg="del">
          <ac:chgData name="Alex Pang" userId="b35f2c48-39e3-478c-863d-65bfd252d017" providerId="ADAL" clId="{E632D6DC-3F61-4A70-BA2E-ABA1AA6393FB}" dt="2023-02-02T05:03:22.817" v="365" actId="478"/>
          <ac:spMkLst>
            <pc:docMk/>
            <pc:sldMk cId="217422091" sldId="285"/>
            <ac:spMk id="9" creationId="{4D0C99CC-F5D3-47C7-9DE8-014A99FB660D}"/>
          </ac:spMkLst>
        </pc:spChg>
        <pc:spChg chg="add mod">
          <ac:chgData name="Alex Pang" userId="b35f2c48-39e3-478c-863d-65bfd252d017" providerId="ADAL" clId="{E632D6DC-3F61-4A70-BA2E-ABA1AA6393FB}" dt="2023-02-02T05:06:11.955" v="494" actId="14100"/>
          <ac:spMkLst>
            <pc:docMk/>
            <pc:sldMk cId="217422091" sldId="285"/>
            <ac:spMk id="11" creationId="{74B58C56-1B1B-96E6-636C-F4B3D0EC257B}"/>
          </ac:spMkLst>
        </pc:spChg>
      </pc:sldChg>
      <pc:sldChg chg="modSp mod">
        <pc:chgData name="Alex Pang" userId="b35f2c48-39e3-478c-863d-65bfd252d017" providerId="ADAL" clId="{E632D6DC-3F61-4A70-BA2E-ABA1AA6393FB}" dt="2023-02-02T05:00:07.614" v="320" actId="255"/>
        <pc:sldMkLst>
          <pc:docMk/>
          <pc:sldMk cId="2528147462" sldId="287"/>
        </pc:sldMkLst>
        <pc:spChg chg="mod">
          <ac:chgData name="Alex Pang" userId="b35f2c48-39e3-478c-863d-65bfd252d017" providerId="ADAL" clId="{E632D6DC-3F61-4A70-BA2E-ABA1AA6393FB}" dt="2023-02-02T05:00:07.614" v="320" actId="255"/>
          <ac:spMkLst>
            <pc:docMk/>
            <pc:sldMk cId="2528147462" sldId="287"/>
            <ac:spMk id="3" creationId="{D6A31BBC-B437-448F-9AE5-F41FEFA99B74}"/>
          </ac:spMkLst>
        </pc:spChg>
      </pc:sldChg>
      <pc:sldChg chg="addSp modSp mod">
        <pc:chgData name="Alex Pang" userId="b35f2c48-39e3-478c-863d-65bfd252d017" providerId="ADAL" clId="{E632D6DC-3F61-4A70-BA2E-ABA1AA6393FB}" dt="2023-02-02T05:23:02.300" v="1066" actId="20577"/>
        <pc:sldMkLst>
          <pc:docMk/>
          <pc:sldMk cId="633929775" sldId="293"/>
        </pc:sldMkLst>
        <pc:spChg chg="mod">
          <ac:chgData name="Alex Pang" userId="b35f2c48-39e3-478c-863d-65bfd252d017" providerId="ADAL" clId="{E632D6DC-3F61-4A70-BA2E-ABA1AA6393FB}" dt="2023-02-02T05:23:02.300" v="1066" actId="20577"/>
          <ac:spMkLst>
            <pc:docMk/>
            <pc:sldMk cId="633929775" sldId="293"/>
            <ac:spMk id="2" creationId="{FDDE7ABD-D7D9-41CA-AEF9-412D85401B77}"/>
          </ac:spMkLst>
        </pc:spChg>
        <pc:spChg chg="add mod">
          <ac:chgData name="Alex Pang" userId="b35f2c48-39e3-478c-863d-65bfd252d017" providerId="ADAL" clId="{E632D6DC-3F61-4A70-BA2E-ABA1AA6393FB}" dt="2023-02-02T05:16:49.456" v="722" actId="1076"/>
          <ac:spMkLst>
            <pc:docMk/>
            <pc:sldMk cId="633929775" sldId="293"/>
            <ac:spMk id="3" creationId="{08FB941E-8EC0-2D4C-DC35-1712CD7AFC84}"/>
          </ac:spMkLst>
        </pc:spChg>
        <pc:spChg chg="add mod">
          <ac:chgData name="Alex Pang" userId="b35f2c48-39e3-478c-863d-65bfd252d017" providerId="ADAL" clId="{E632D6DC-3F61-4A70-BA2E-ABA1AA6393FB}" dt="2023-02-02T05:16:57.339" v="724" actId="1076"/>
          <ac:spMkLst>
            <pc:docMk/>
            <pc:sldMk cId="633929775" sldId="293"/>
            <ac:spMk id="4" creationId="{279B92EA-F556-5421-6ADD-A2E819B35252}"/>
          </ac:spMkLst>
        </pc:spChg>
        <pc:spChg chg="add mod">
          <ac:chgData name="Alex Pang" userId="b35f2c48-39e3-478c-863d-65bfd252d017" providerId="ADAL" clId="{E632D6DC-3F61-4A70-BA2E-ABA1AA6393FB}" dt="2023-02-02T05:17:00.615" v="725" actId="1076"/>
          <ac:spMkLst>
            <pc:docMk/>
            <pc:sldMk cId="633929775" sldId="293"/>
            <ac:spMk id="5" creationId="{1A2024DA-93CB-DA20-1416-30EED26F450D}"/>
          </ac:spMkLst>
        </pc:spChg>
        <pc:picChg chg="mod">
          <ac:chgData name="Alex Pang" userId="b35f2c48-39e3-478c-863d-65bfd252d017" providerId="ADAL" clId="{E632D6DC-3F61-4A70-BA2E-ABA1AA6393FB}" dt="2023-02-02T05:16:53.060" v="723" actId="1076"/>
          <ac:picMkLst>
            <pc:docMk/>
            <pc:sldMk cId="633929775" sldId="293"/>
            <ac:picMk id="7" creationId="{05B643FD-A443-4090-92A7-0B1F7E8BFF52}"/>
          </ac:picMkLst>
        </pc:picChg>
      </pc:sldChg>
      <pc:sldChg chg="modSp mod">
        <pc:chgData name="Alex Pang" userId="b35f2c48-39e3-478c-863d-65bfd252d017" providerId="ADAL" clId="{E632D6DC-3F61-4A70-BA2E-ABA1AA6393FB}" dt="2023-02-06T05:08:44.809" v="4039" actId="20577"/>
        <pc:sldMkLst>
          <pc:docMk/>
          <pc:sldMk cId="3321671647" sldId="294"/>
        </pc:sldMkLst>
        <pc:spChg chg="mod">
          <ac:chgData name="Alex Pang" userId="b35f2c48-39e3-478c-863d-65bfd252d017" providerId="ADAL" clId="{E632D6DC-3F61-4A70-BA2E-ABA1AA6393FB}" dt="2023-02-06T05:08:44.809" v="4039" actId="20577"/>
          <ac:spMkLst>
            <pc:docMk/>
            <pc:sldMk cId="3321671647" sldId="294"/>
            <ac:spMk id="5" creationId="{19BFF282-EC4D-4933-8BA2-605D7D202F5F}"/>
          </ac:spMkLst>
        </pc:spChg>
      </pc:sldChg>
      <pc:sldChg chg="modSp mod">
        <pc:chgData name="Alex Pang" userId="b35f2c48-39e3-478c-863d-65bfd252d017" providerId="ADAL" clId="{E632D6DC-3F61-4A70-BA2E-ABA1AA6393FB}" dt="2023-02-06T05:07:31.188" v="4031" actId="1076"/>
        <pc:sldMkLst>
          <pc:docMk/>
          <pc:sldMk cId="97917921" sldId="295"/>
        </pc:sldMkLst>
        <pc:spChg chg="mod">
          <ac:chgData name="Alex Pang" userId="b35f2c48-39e3-478c-863d-65bfd252d017" providerId="ADAL" clId="{E632D6DC-3F61-4A70-BA2E-ABA1AA6393FB}" dt="2023-02-06T05:07:31.188" v="4031" actId="1076"/>
          <ac:spMkLst>
            <pc:docMk/>
            <pc:sldMk cId="97917921" sldId="295"/>
            <ac:spMk id="2" creationId="{9D81081C-FE1F-4927-8BE0-8DB4626F7C1B}"/>
          </ac:spMkLst>
        </pc:spChg>
        <pc:spChg chg="mod">
          <ac:chgData name="Alex Pang" userId="b35f2c48-39e3-478c-863d-65bfd252d017" providerId="ADAL" clId="{E632D6DC-3F61-4A70-BA2E-ABA1AA6393FB}" dt="2023-02-06T05:07:19.302" v="4028" actId="1076"/>
          <ac:spMkLst>
            <pc:docMk/>
            <pc:sldMk cId="97917921" sldId="295"/>
            <ac:spMk id="5" creationId="{7A126C07-EEF0-4C39-A599-FB43D016095D}"/>
          </ac:spMkLst>
        </pc:spChg>
        <pc:spChg chg="mod">
          <ac:chgData name="Alex Pang" userId="b35f2c48-39e3-478c-863d-65bfd252d017" providerId="ADAL" clId="{E632D6DC-3F61-4A70-BA2E-ABA1AA6393FB}" dt="2023-02-06T05:06:42.863" v="4023" actId="255"/>
          <ac:spMkLst>
            <pc:docMk/>
            <pc:sldMk cId="97917921" sldId="295"/>
            <ac:spMk id="7" creationId="{C9C641CC-104A-41B6-91C8-161E85E9A23D}"/>
          </ac:spMkLst>
        </pc:spChg>
        <pc:spChg chg="mod">
          <ac:chgData name="Alex Pang" userId="b35f2c48-39e3-478c-863d-65bfd252d017" providerId="ADAL" clId="{E632D6DC-3F61-4A70-BA2E-ABA1AA6393FB}" dt="2023-02-06T05:07:05.456" v="4026" actId="2711"/>
          <ac:spMkLst>
            <pc:docMk/>
            <pc:sldMk cId="97917921" sldId="295"/>
            <ac:spMk id="9" creationId="{FCADF6E1-C424-463B-AE35-FAE6D1A3E39D}"/>
          </ac:spMkLst>
        </pc:spChg>
        <pc:spChg chg="mod">
          <ac:chgData name="Alex Pang" userId="b35f2c48-39e3-478c-863d-65bfd252d017" providerId="ADAL" clId="{E632D6DC-3F61-4A70-BA2E-ABA1AA6393FB}" dt="2023-02-06T05:07:11.305" v="4027" actId="2711"/>
          <ac:spMkLst>
            <pc:docMk/>
            <pc:sldMk cId="97917921" sldId="295"/>
            <ac:spMk id="11" creationId="{C97FDC56-1BAF-4E0A-9173-2B4DD9453113}"/>
          </ac:spMkLst>
        </pc:spChg>
        <pc:spChg chg="mod">
          <ac:chgData name="Alex Pang" userId="b35f2c48-39e3-478c-863d-65bfd252d017" providerId="ADAL" clId="{E632D6DC-3F61-4A70-BA2E-ABA1AA6393FB}" dt="2023-02-06T05:06:56.492" v="4025" actId="255"/>
          <ac:spMkLst>
            <pc:docMk/>
            <pc:sldMk cId="97917921" sldId="295"/>
            <ac:spMk id="12" creationId="{59B22252-FD75-40B8-858A-8DB4F9B6CF61}"/>
          </ac:spMkLst>
        </pc:spChg>
        <pc:spChg chg="mod">
          <ac:chgData name="Alex Pang" userId="b35f2c48-39e3-478c-863d-65bfd252d017" providerId="ADAL" clId="{E632D6DC-3F61-4A70-BA2E-ABA1AA6393FB}" dt="2023-02-06T05:06:33.998" v="4021" actId="255"/>
          <ac:spMkLst>
            <pc:docMk/>
            <pc:sldMk cId="97917921" sldId="295"/>
            <ac:spMk id="16" creationId="{241CA94F-70E8-4B3E-83F4-7837DFFF1E22}"/>
          </ac:spMkLst>
        </pc:spChg>
        <pc:picChg chg="mod">
          <ac:chgData name="Alex Pang" userId="b35f2c48-39e3-478c-863d-65bfd252d017" providerId="ADAL" clId="{E632D6DC-3F61-4A70-BA2E-ABA1AA6393FB}" dt="2023-02-06T05:07:21.495" v="4029" actId="1076"/>
          <ac:picMkLst>
            <pc:docMk/>
            <pc:sldMk cId="97917921" sldId="295"/>
            <ac:picMk id="4" creationId="{5DCDE65B-34F7-4C4F-A563-6C8011C3004A}"/>
          </ac:picMkLst>
        </pc:picChg>
      </pc:sldChg>
      <pc:sldChg chg="modSp mod">
        <pc:chgData name="Alex Pang" userId="b35f2c48-39e3-478c-863d-65bfd252d017" providerId="ADAL" clId="{E632D6DC-3F61-4A70-BA2E-ABA1AA6393FB}" dt="2023-02-06T05:08:31.216" v="4038" actId="14100"/>
        <pc:sldMkLst>
          <pc:docMk/>
          <pc:sldMk cId="3443516658" sldId="296"/>
        </pc:sldMkLst>
        <pc:spChg chg="mod">
          <ac:chgData name="Alex Pang" userId="b35f2c48-39e3-478c-863d-65bfd252d017" providerId="ADAL" clId="{E632D6DC-3F61-4A70-BA2E-ABA1AA6393FB}" dt="2023-02-06T05:08:05.574" v="4035" actId="207"/>
          <ac:spMkLst>
            <pc:docMk/>
            <pc:sldMk cId="3443516658" sldId="296"/>
            <ac:spMk id="3" creationId="{178190EC-CF98-42E4-B6C8-240A3FA5D006}"/>
          </ac:spMkLst>
        </pc:spChg>
        <pc:spChg chg="mod">
          <ac:chgData name="Alex Pang" userId="b35f2c48-39e3-478c-863d-65bfd252d017" providerId="ADAL" clId="{E632D6DC-3F61-4A70-BA2E-ABA1AA6393FB}" dt="2023-02-06T05:08:31.216" v="4038" actId="14100"/>
          <ac:spMkLst>
            <pc:docMk/>
            <pc:sldMk cId="3443516658" sldId="296"/>
            <ac:spMk id="6" creationId="{ABA93081-21C1-4E70-9252-BA870372D34C}"/>
          </ac:spMkLst>
        </pc:spChg>
        <pc:spChg chg="mod">
          <ac:chgData name="Alex Pang" userId="b35f2c48-39e3-478c-863d-65bfd252d017" providerId="ADAL" clId="{E632D6DC-3F61-4A70-BA2E-ABA1AA6393FB}" dt="2023-02-06T05:08:16.563" v="4036" actId="2711"/>
          <ac:spMkLst>
            <pc:docMk/>
            <pc:sldMk cId="3443516658" sldId="296"/>
            <ac:spMk id="11" creationId="{EDAD4691-6190-496A-AF9F-5473088A3966}"/>
          </ac:spMkLst>
        </pc:spChg>
      </pc:sldChg>
      <pc:sldChg chg="modSp mod">
        <pc:chgData name="Alex Pang" userId="b35f2c48-39e3-478c-863d-65bfd252d017" providerId="ADAL" clId="{E632D6DC-3F61-4A70-BA2E-ABA1AA6393FB}" dt="2023-02-06T05:01:08.625" v="3935" actId="6549"/>
        <pc:sldMkLst>
          <pc:docMk/>
          <pc:sldMk cId="4065898329" sldId="297"/>
        </pc:sldMkLst>
        <pc:spChg chg="mod">
          <ac:chgData name="Alex Pang" userId="b35f2c48-39e3-478c-863d-65bfd252d017" providerId="ADAL" clId="{E632D6DC-3F61-4A70-BA2E-ABA1AA6393FB}" dt="2023-02-06T05:01:08.625" v="3935" actId="6549"/>
          <ac:spMkLst>
            <pc:docMk/>
            <pc:sldMk cId="4065898329" sldId="297"/>
            <ac:spMk id="7" creationId="{12494E1D-22EB-40B4-9320-345F824E9679}"/>
          </ac:spMkLst>
        </pc:spChg>
      </pc:sldChg>
      <pc:sldChg chg="modSp mod">
        <pc:chgData name="Alex Pang" userId="b35f2c48-39e3-478c-863d-65bfd252d017" providerId="ADAL" clId="{E632D6DC-3F61-4A70-BA2E-ABA1AA6393FB}" dt="2023-02-06T05:06:01.030" v="4018" actId="113"/>
        <pc:sldMkLst>
          <pc:docMk/>
          <pc:sldMk cId="2124651431" sldId="298"/>
        </pc:sldMkLst>
        <pc:spChg chg="mod">
          <ac:chgData name="Alex Pang" userId="b35f2c48-39e3-478c-863d-65bfd252d017" providerId="ADAL" clId="{E632D6DC-3F61-4A70-BA2E-ABA1AA6393FB}" dt="2023-02-06T05:04:05.764" v="3995" actId="1076"/>
          <ac:spMkLst>
            <pc:docMk/>
            <pc:sldMk cId="2124651431" sldId="298"/>
            <ac:spMk id="2" creationId="{0336FE47-8AC9-4FEA-9078-5BC5D31F0C46}"/>
          </ac:spMkLst>
        </pc:spChg>
        <pc:spChg chg="mod">
          <ac:chgData name="Alex Pang" userId="b35f2c48-39e3-478c-863d-65bfd252d017" providerId="ADAL" clId="{E632D6DC-3F61-4A70-BA2E-ABA1AA6393FB}" dt="2023-02-06T05:05:56.979" v="4017" actId="113"/>
          <ac:spMkLst>
            <pc:docMk/>
            <pc:sldMk cId="2124651431" sldId="298"/>
            <ac:spMk id="5" creationId="{8653F820-2172-4B35-B4E8-85827EEF04DE}"/>
          </ac:spMkLst>
        </pc:spChg>
        <pc:spChg chg="mod">
          <ac:chgData name="Alex Pang" userId="b35f2c48-39e3-478c-863d-65bfd252d017" providerId="ADAL" clId="{E632D6DC-3F61-4A70-BA2E-ABA1AA6393FB}" dt="2023-02-06T05:06:01.030" v="4018" actId="113"/>
          <ac:spMkLst>
            <pc:docMk/>
            <pc:sldMk cId="2124651431" sldId="298"/>
            <ac:spMk id="6" creationId="{FE602AAA-7BD6-40B7-B32F-EEC4E3FBAFC5}"/>
          </ac:spMkLst>
        </pc:spChg>
        <pc:spChg chg="mod">
          <ac:chgData name="Alex Pang" userId="b35f2c48-39e3-478c-863d-65bfd252d017" providerId="ADAL" clId="{E632D6DC-3F61-4A70-BA2E-ABA1AA6393FB}" dt="2023-02-06T05:04:15.505" v="3997" actId="1076"/>
          <ac:spMkLst>
            <pc:docMk/>
            <pc:sldMk cId="2124651431" sldId="298"/>
            <ac:spMk id="7" creationId="{5278F989-16FC-4359-B598-DD137B7BDFE3}"/>
          </ac:spMkLst>
        </pc:spChg>
        <pc:spChg chg="mod">
          <ac:chgData name="Alex Pang" userId="b35f2c48-39e3-478c-863d-65bfd252d017" providerId="ADAL" clId="{E632D6DC-3F61-4A70-BA2E-ABA1AA6393FB}" dt="2023-02-06T05:05:04.219" v="4003" actId="14100"/>
          <ac:spMkLst>
            <pc:docMk/>
            <pc:sldMk cId="2124651431" sldId="298"/>
            <ac:spMk id="11" creationId="{09FBDB6C-81D4-45B0-A00A-83D61DE60375}"/>
          </ac:spMkLst>
        </pc:spChg>
        <pc:spChg chg="mod">
          <ac:chgData name="Alex Pang" userId="b35f2c48-39e3-478c-863d-65bfd252d017" providerId="ADAL" clId="{E632D6DC-3F61-4A70-BA2E-ABA1AA6393FB}" dt="2023-02-06T05:04:51.451" v="4002" actId="14100"/>
          <ac:spMkLst>
            <pc:docMk/>
            <pc:sldMk cId="2124651431" sldId="298"/>
            <ac:spMk id="12" creationId="{30899C32-1141-4128-85EE-2B5189842BFB}"/>
          </ac:spMkLst>
        </pc:spChg>
        <pc:picChg chg="mod">
          <ac:chgData name="Alex Pang" userId="b35f2c48-39e3-478c-863d-65bfd252d017" providerId="ADAL" clId="{E632D6DC-3F61-4A70-BA2E-ABA1AA6393FB}" dt="2023-02-06T05:04:38.240" v="3999" actId="1076"/>
          <ac:picMkLst>
            <pc:docMk/>
            <pc:sldMk cId="2124651431" sldId="298"/>
            <ac:picMk id="4" creationId="{5E4392F1-2208-4132-9FE9-4696A43C87E5}"/>
          </ac:picMkLst>
        </pc:picChg>
      </pc:sldChg>
      <pc:sldChg chg="del">
        <pc:chgData name="Alex Pang" userId="b35f2c48-39e3-478c-863d-65bfd252d017" providerId="ADAL" clId="{E632D6DC-3F61-4A70-BA2E-ABA1AA6393FB}" dt="2023-02-02T04:48:14.324" v="0" actId="47"/>
        <pc:sldMkLst>
          <pc:docMk/>
          <pc:sldMk cId="2835858480" sldId="323"/>
        </pc:sldMkLst>
      </pc:sldChg>
      <pc:sldChg chg="modSp del mod ord">
        <pc:chgData name="Alex Pang" userId="b35f2c48-39e3-478c-863d-65bfd252d017" providerId="ADAL" clId="{E632D6DC-3F61-4A70-BA2E-ABA1AA6393FB}" dt="2023-02-06T05:08:50.135" v="4040" actId="47"/>
        <pc:sldMkLst>
          <pc:docMk/>
          <pc:sldMk cId="3228545728" sldId="324"/>
        </pc:sldMkLst>
        <pc:spChg chg="mod">
          <ac:chgData name="Alex Pang" userId="b35f2c48-39e3-478c-863d-65bfd252d017" providerId="ADAL" clId="{E632D6DC-3F61-4A70-BA2E-ABA1AA6393FB}" dt="2023-02-02T04:48:25.655" v="18" actId="122"/>
          <ac:spMkLst>
            <pc:docMk/>
            <pc:sldMk cId="3228545728" sldId="324"/>
            <ac:spMk id="3" creationId="{4BD95E11-2C9D-264B-18FA-D6C4BFF23B63}"/>
          </ac:spMkLst>
        </pc:spChg>
      </pc:sldChg>
      <pc:sldChg chg="addSp delSp modSp new mod">
        <pc:chgData name="Alex Pang" userId="b35f2c48-39e3-478c-863d-65bfd252d017" providerId="ADAL" clId="{E632D6DC-3F61-4A70-BA2E-ABA1AA6393FB}" dt="2023-02-02T05:02:46.198" v="349" actId="1076"/>
        <pc:sldMkLst>
          <pc:docMk/>
          <pc:sldMk cId="2456533505" sldId="327"/>
        </pc:sldMkLst>
        <pc:spChg chg="mod">
          <ac:chgData name="Alex Pang" userId="b35f2c48-39e3-478c-863d-65bfd252d017" providerId="ADAL" clId="{E632D6DC-3F61-4A70-BA2E-ABA1AA6393FB}" dt="2023-02-02T05:02:18.772" v="344" actId="20577"/>
          <ac:spMkLst>
            <pc:docMk/>
            <pc:sldMk cId="2456533505" sldId="327"/>
            <ac:spMk id="2" creationId="{71C881E2-ACB9-64F4-F287-61F927CD4C89}"/>
          </ac:spMkLst>
        </pc:spChg>
        <pc:spChg chg="del">
          <ac:chgData name="Alex Pang" userId="b35f2c48-39e3-478c-863d-65bfd252d017" providerId="ADAL" clId="{E632D6DC-3F61-4A70-BA2E-ABA1AA6393FB}" dt="2023-02-02T05:02:32.724" v="345" actId="478"/>
          <ac:spMkLst>
            <pc:docMk/>
            <pc:sldMk cId="2456533505" sldId="327"/>
            <ac:spMk id="3" creationId="{EF27A714-6A7A-9B05-3245-8F5FE8E1C03E}"/>
          </ac:spMkLst>
        </pc:spChg>
        <pc:spChg chg="add mod">
          <ac:chgData name="Alex Pang" userId="b35f2c48-39e3-478c-863d-65bfd252d017" providerId="ADAL" clId="{E632D6DC-3F61-4A70-BA2E-ABA1AA6393FB}" dt="2023-02-02T05:02:46.198" v="349" actId="1076"/>
          <ac:spMkLst>
            <pc:docMk/>
            <pc:sldMk cId="2456533505" sldId="327"/>
            <ac:spMk id="4" creationId="{6B538C2D-85EB-7E84-9443-914D3D5FDBF4}"/>
          </ac:spMkLst>
        </pc:spChg>
      </pc:sldChg>
      <pc:sldChg chg="addSp modSp new mod">
        <pc:chgData name="Alex Pang" userId="b35f2c48-39e3-478c-863d-65bfd252d017" providerId="ADAL" clId="{E632D6DC-3F61-4A70-BA2E-ABA1AA6393FB}" dt="2023-02-02T05:24:13.673" v="1184"/>
        <pc:sldMkLst>
          <pc:docMk/>
          <pc:sldMk cId="18577719" sldId="328"/>
        </pc:sldMkLst>
        <pc:spChg chg="mod">
          <ac:chgData name="Alex Pang" userId="b35f2c48-39e3-478c-863d-65bfd252d017" providerId="ADAL" clId="{E632D6DC-3F61-4A70-BA2E-ABA1AA6393FB}" dt="2023-02-02T05:15:05.497" v="649" actId="20577"/>
          <ac:spMkLst>
            <pc:docMk/>
            <pc:sldMk cId="18577719" sldId="328"/>
            <ac:spMk id="2" creationId="{A22BA3FE-5F75-4539-666A-D4C187AD3A0A}"/>
          </ac:spMkLst>
        </pc:spChg>
        <pc:spChg chg="mod">
          <ac:chgData name="Alex Pang" userId="b35f2c48-39e3-478c-863d-65bfd252d017" providerId="ADAL" clId="{E632D6DC-3F61-4A70-BA2E-ABA1AA6393FB}" dt="2023-02-02T05:24:00.495" v="1181" actId="14100"/>
          <ac:spMkLst>
            <pc:docMk/>
            <pc:sldMk cId="18577719" sldId="328"/>
            <ac:spMk id="3" creationId="{9228B3A5-F87D-16D3-5E5C-BEA516C8B2D6}"/>
          </ac:spMkLst>
        </pc:spChg>
        <pc:graphicFrameChg chg="add mod">
          <ac:chgData name="Alex Pang" userId="b35f2c48-39e3-478c-863d-65bfd252d017" providerId="ADAL" clId="{E632D6DC-3F61-4A70-BA2E-ABA1AA6393FB}" dt="2023-02-02T05:24:05.738" v="1183" actId="1076"/>
          <ac:graphicFrameMkLst>
            <pc:docMk/>
            <pc:sldMk cId="18577719" sldId="328"/>
            <ac:graphicFrameMk id="4" creationId="{5F5C9D51-C0A1-67CF-8CA0-8AA008B4C2E2}"/>
          </ac:graphicFrameMkLst>
        </pc:graphicFrameChg>
        <pc:picChg chg="add mod">
          <ac:chgData name="Alex Pang" userId="b35f2c48-39e3-478c-863d-65bfd252d017" providerId="ADAL" clId="{E632D6DC-3F61-4A70-BA2E-ABA1AA6393FB}" dt="2023-02-02T05:24:13.673" v="1184"/>
          <ac:picMkLst>
            <pc:docMk/>
            <pc:sldMk cId="18577719" sldId="328"/>
            <ac:picMk id="5" creationId="{715F62A9-EAA2-7369-40A8-C79DE7680F66}"/>
          </ac:picMkLst>
        </pc:picChg>
      </pc:sldChg>
      <pc:sldChg chg="modSp new mod">
        <pc:chgData name="Alex Pang" userId="b35f2c48-39e3-478c-863d-65bfd252d017" providerId="ADAL" clId="{E632D6DC-3F61-4A70-BA2E-ABA1AA6393FB}" dt="2023-02-02T05:26:54.093" v="1220" actId="14100"/>
        <pc:sldMkLst>
          <pc:docMk/>
          <pc:sldMk cId="4008142613" sldId="329"/>
        </pc:sldMkLst>
        <pc:spChg chg="mod">
          <ac:chgData name="Alex Pang" userId="b35f2c48-39e3-478c-863d-65bfd252d017" providerId="ADAL" clId="{E632D6DC-3F61-4A70-BA2E-ABA1AA6393FB}" dt="2023-02-02T05:22:35.613" v="1050" actId="20577"/>
          <ac:spMkLst>
            <pc:docMk/>
            <pc:sldMk cId="4008142613" sldId="329"/>
            <ac:spMk id="2" creationId="{9746DF36-846E-172C-0F74-2845A73D959F}"/>
          </ac:spMkLst>
        </pc:spChg>
        <pc:spChg chg="mod">
          <ac:chgData name="Alex Pang" userId="b35f2c48-39e3-478c-863d-65bfd252d017" providerId="ADAL" clId="{E632D6DC-3F61-4A70-BA2E-ABA1AA6393FB}" dt="2023-02-02T05:26:54.093" v="1220" actId="14100"/>
          <ac:spMkLst>
            <pc:docMk/>
            <pc:sldMk cId="4008142613" sldId="329"/>
            <ac:spMk id="3" creationId="{542E1BE7-7D2E-4676-8827-C24008D670FD}"/>
          </ac:spMkLst>
        </pc:spChg>
      </pc:sldChg>
      <pc:sldChg chg="addSp delSp modSp new mod modAnim">
        <pc:chgData name="Alex Pang" userId="b35f2c48-39e3-478c-863d-65bfd252d017" providerId="ADAL" clId="{E632D6DC-3F61-4A70-BA2E-ABA1AA6393FB}" dt="2023-02-02T05:32:42.471" v="1308"/>
        <pc:sldMkLst>
          <pc:docMk/>
          <pc:sldMk cId="1233245327" sldId="330"/>
        </pc:sldMkLst>
        <pc:spChg chg="mod">
          <ac:chgData name="Alex Pang" userId="b35f2c48-39e3-478c-863d-65bfd252d017" providerId="ADAL" clId="{E632D6DC-3F61-4A70-BA2E-ABA1AA6393FB}" dt="2023-02-02T05:24:39.638" v="1202" actId="20577"/>
          <ac:spMkLst>
            <pc:docMk/>
            <pc:sldMk cId="1233245327" sldId="330"/>
            <ac:spMk id="2" creationId="{D087A906-9BCA-43D5-52A0-A9371C4456AB}"/>
          </ac:spMkLst>
        </pc:spChg>
        <pc:spChg chg="del">
          <ac:chgData name="Alex Pang" userId="b35f2c48-39e3-478c-863d-65bfd252d017" providerId="ADAL" clId="{E632D6DC-3F61-4A70-BA2E-ABA1AA6393FB}" dt="2023-02-02T05:24:50.175" v="1203" actId="478"/>
          <ac:spMkLst>
            <pc:docMk/>
            <pc:sldMk cId="1233245327" sldId="330"/>
            <ac:spMk id="3" creationId="{47508CE5-6E33-82DC-5F95-1A5AC6596F38}"/>
          </ac:spMkLst>
        </pc:spChg>
        <pc:spChg chg="mod">
          <ac:chgData name="Alex Pang" userId="b35f2c48-39e3-478c-863d-65bfd252d017" providerId="ADAL" clId="{E632D6DC-3F61-4A70-BA2E-ABA1AA6393FB}" dt="2023-02-02T05:24:50.765" v="1204"/>
          <ac:spMkLst>
            <pc:docMk/>
            <pc:sldMk cId="1233245327" sldId="330"/>
            <ac:spMk id="6" creationId="{AF014BBA-8A05-7952-6549-9B58608CA6B4}"/>
          </ac:spMkLst>
        </pc:spChg>
        <pc:spChg chg="mod">
          <ac:chgData name="Alex Pang" userId="b35f2c48-39e3-478c-863d-65bfd252d017" providerId="ADAL" clId="{E632D6DC-3F61-4A70-BA2E-ABA1AA6393FB}" dt="2023-02-02T05:29:13.457" v="1237" actId="14100"/>
          <ac:spMkLst>
            <pc:docMk/>
            <pc:sldMk cId="1233245327" sldId="330"/>
            <ac:spMk id="7" creationId="{9FD17073-7B52-3D54-7041-7CBA3DF0213A}"/>
          </ac:spMkLst>
        </pc:spChg>
        <pc:spChg chg="mod">
          <ac:chgData name="Alex Pang" userId="b35f2c48-39e3-478c-863d-65bfd252d017" providerId="ADAL" clId="{E632D6DC-3F61-4A70-BA2E-ABA1AA6393FB}" dt="2023-02-02T05:24:50.765" v="1204"/>
          <ac:spMkLst>
            <pc:docMk/>
            <pc:sldMk cId="1233245327" sldId="330"/>
            <ac:spMk id="8" creationId="{98FD5A6C-DE9E-5D8A-EDBE-ED9207F72F76}"/>
          </ac:spMkLst>
        </pc:spChg>
        <pc:spChg chg="mod">
          <ac:chgData name="Alex Pang" userId="b35f2c48-39e3-478c-863d-65bfd252d017" providerId="ADAL" clId="{E632D6DC-3F61-4A70-BA2E-ABA1AA6393FB}" dt="2023-02-02T05:24:50.765" v="1204"/>
          <ac:spMkLst>
            <pc:docMk/>
            <pc:sldMk cId="1233245327" sldId="330"/>
            <ac:spMk id="9" creationId="{411A70D4-F718-3C56-8D49-699498EF2A68}"/>
          </ac:spMkLst>
        </pc:spChg>
        <pc:spChg chg="mod">
          <ac:chgData name="Alex Pang" userId="b35f2c48-39e3-478c-863d-65bfd252d017" providerId="ADAL" clId="{E632D6DC-3F61-4A70-BA2E-ABA1AA6393FB}" dt="2023-02-02T05:24:50.765" v="1204"/>
          <ac:spMkLst>
            <pc:docMk/>
            <pc:sldMk cId="1233245327" sldId="330"/>
            <ac:spMk id="10" creationId="{6F0DAEA0-8D44-98A6-F299-DD683FE47AF6}"/>
          </ac:spMkLst>
        </pc:spChg>
        <pc:spChg chg="add mod">
          <ac:chgData name="Alex Pang" userId="b35f2c48-39e3-478c-863d-65bfd252d017" providerId="ADAL" clId="{E632D6DC-3F61-4A70-BA2E-ABA1AA6393FB}" dt="2023-02-02T05:29:22.597" v="1238" actId="1076"/>
          <ac:spMkLst>
            <pc:docMk/>
            <pc:sldMk cId="1233245327" sldId="330"/>
            <ac:spMk id="11" creationId="{791C69A8-56F9-77B3-1872-FDE874BA6C37}"/>
          </ac:spMkLst>
        </pc:spChg>
        <pc:spChg chg="add mod">
          <ac:chgData name="Alex Pang" userId="b35f2c48-39e3-478c-863d-65bfd252d017" providerId="ADAL" clId="{E632D6DC-3F61-4A70-BA2E-ABA1AA6393FB}" dt="2023-02-02T05:32:30.202" v="1304" actId="1076"/>
          <ac:spMkLst>
            <pc:docMk/>
            <pc:sldMk cId="1233245327" sldId="330"/>
            <ac:spMk id="12" creationId="{108200A8-8C35-75CB-3927-3221480080DD}"/>
          </ac:spMkLst>
        </pc:spChg>
        <pc:spChg chg="mod">
          <ac:chgData name="Alex Pang" userId="b35f2c48-39e3-478c-863d-65bfd252d017" providerId="ADAL" clId="{E632D6DC-3F61-4A70-BA2E-ABA1AA6393FB}" dt="2023-02-02T05:29:30.103" v="1239" actId="14100"/>
          <ac:spMkLst>
            <pc:docMk/>
            <pc:sldMk cId="1233245327" sldId="330"/>
            <ac:spMk id="14" creationId="{2E27A1A9-47AE-93B4-C910-03A8C4A1F184}"/>
          </ac:spMkLst>
        </pc:spChg>
        <pc:spChg chg="mod">
          <ac:chgData name="Alex Pang" userId="b35f2c48-39e3-478c-863d-65bfd252d017" providerId="ADAL" clId="{E632D6DC-3F61-4A70-BA2E-ABA1AA6393FB}" dt="2023-02-02T05:25:26.517" v="1208"/>
          <ac:spMkLst>
            <pc:docMk/>
            <pc:sldMk cId="1233245327" sldId="330"/>
            <ac:spMk id="15" creationId="{78FD1742-59BC-2BEF-7D82-58F533B3AE08}"/>
          </ac:spMkLst>
        </pc:spChg>
        <pc:spChg chg="mod">
          <ac:chgData name="Alex Pang" userId="b35f2c48-39e3-478c-863d-65bfd252d017" providerId="ADAL" clId="{E632D6DC-3F61-4A70-BA2E-ABA1AA6393FB}" dt="2023-02-02T05:25:26.517" v="1208"/>
          <ac:spMkLst>
            <pc:docMk/>
            <pc:sldMk cId="1233245327" sldId="330"/>
            <ac:spMk id="16" creationId="{5FC29249-6CD3-D6B5-B8AA-532FF4B24861}"/>
          </ac:spMkLst>
        </pc:spChg>
        <pc:spChg chg="mod">
          <ac:chgData name="Alex Pang" userId="b35f2c48-39e3-478c-863d-65bfd252d017" providerId="ADAL" clId="{E632D6DC-3F61-4A70-BA2E-ABA1AA6393FB}" dt="2023-02-02T05:29:34.677" v="1240" actId="14100"/>
          <ac:spMkLst>
            <pc:docMk/>
            <pc:sldMk cId="1233245327" sldId="330"/>
            <ac:spMk id="17" creationId="{B09CC4C3-276A-3F1B-D0B7-054A3A2908AE}"/>
          </ac:spMkLst>
        </pc:spChg>
        <pc:spChg chg="mod">
          <ac:chgData name="Alex Pang" userId="b35f2c48-39e3-478c-863d-65bfd252d017" providerId="ADAL" clId="{E632D6DC-3F61-4A70-BA2E-ABA1AA6393FB}" dt="2023-02-02T05:25:26.517" v="1208"/>
          <ac:spMkLst>
            <pc:docMk/>
            <pc:sldMk cId="1233245327" sldId="330"/>
            <ac:spMk id="18" creationId="{D116D350-5589-2FE1-8D13-42CB2529506F}"/>
          </ac:spMkLst>
        </pc:spChg>
        <pc:spChg chg="mod">
          <ac:chgData name="Alex Pang" userId="b35f2c48-39e3-478c-863d-65bfd252d017" providerId="ADAL" clId="{E632D6DC-3F61-4A70-BA2E-ABA1AA6393FB}" dt="2023-02-02T05:25:26.517" v="1208"/>
          <ac:spMkLst>
            <pc:docMk/>
            <pc:sldMk cId="1233245327" sldId="330"/>
            <ac:spMk id="19" creationId="{90688582-F5D9-A92B-4F36-5B798CCC43D2}"/>
          </ac:spMkLst>
        </pc:spChg>
        <pc:spChg chg="mod">
          <ac:chgData name="Alex Pang" userId="b35f2c48-39e3-478c-863d-65bfd252d017" providerId="ADAL" clId="{E632D6DC-3F61-4A70-BA2E-ABA1AA6393FB}" dt="2023-02-02T05:27:49.551" v="1225"/>
          <ac:spMkLst>
            <pc:docMk/>
            <pc:sldMk cId="1233245327" sldId="330"/>
            <ac:spMk id="22" creationId="{5C39ACDC-92B0-AE54-D0A4-245A05E252AD}"/>
          </ac:spMkLst>
        </pc:spChg>
        <pc:spChg chg="mod">
          <ac:chgData name="Alex Pang" userId="b35f2c48-39e3-478c-863d-65bfd252d017" providerId="ADAL" clId="{E632D6DC-3F61-4A70-BA2E-ABA1AA6393FB}" dt="2023-02-02T05:27:49.551" v="1225"/>
          <ac:spMkLst>
            <pc:docMk/>
            <pc:sldMk cId="1233245327" sldId="330"/>
            <ac:spMk id="23" creationId="{BEF527A4-E68E-5D4D-462E-37DC47BC8287}"/>
          </ac:spMkLst>
        </pc:spChg>
        <pc:spChg chg="mod">
          <ac:chgData name="Alex Pang" userId="b35f2c48-39e3-478c-863d-65bfd252d017" providerId="ADAL" clId="{E632D6DC-3F61-4A70-BA2E-ABA1AA6393FB}" dt="2023-02-02T05:27:49.551" v="1225"/>
          <ac:spMkLst>
            <pc:docMk/>
            <pc:sldMk cId="1233245327" sldId="330"/>
            <ac:spMk id="24" creationId="{F9560860-8798-212D-FDB1-BA34C8B3C1B8}"/>
          </ac:spMkLst>
        </pc:spChg>
        <pc:spChg chg="mod">
          <ac:chgData name="Alex Pang" userId="b35f2c48-39e3-478c-863d-65bfd252d017" providerId="ADAL" clId="{E632D6DC-3F61-4A70-BA2E-ABA1AA6393FB}" dt="2023-02-02T05:27:49.551" v="1225"/>
          <ac:spMkLst>
            <pc:docMk/>
            <pc:sldMk cId="1233245327" sldId="330"/>
            <ac:spMk id="25" creationId="{585A23FE-FDEC-0412-A091-DD933B26403D}"/>
          </ac:spMkLst>
        </pc:spChg>
        <pc:spChg chg="add mod">
          <ac:chgData name="Alex Pang" userId="b35f2c48-39e3-478c-863d-65bfd252d017" providerId="ADAL" clId="{E632D6DC-3F61-4A70-BA2E-ABA1AA6393FB}" dt="2023-02-02T05:31:59.071" v="1301" actId="113"/>
          <ac:spMkLst>
            <pc:docMk/>
            <pc:sldMk cId="1233245327" sldId="330"/>
            <ac:spMk id="27" creationId="{B2C146BA-A9B1-08F5-B8C0-DD64999F2407}"/>
          </ac:spMkLst>
        </pc:spChg>
        <pc:grpChg chg="add mod">
          <ac:chgData name="Alex Pang" userId="b35f2c48-39e3-478c-863d-65bfd252d017" providerId="ADAL" clId="{E632D6DC-3F61-4A70-BA2E-ABA1AA6393FB}" dt="2023-02-02T05:32:21.687" v="1302" actId="1076"/>
          <ac:grpSpMkLst>
            <pc:docMk/>
            <pc:sldMk cId="1233245327" sldId="330"/>
            <ac:grpSpMk id="4" creationId="{62400617-A692-8637-FF79-9D1108FEDFFC}"/>
          </ac:grpSpMkLst>
        </pc:grpChg>
        <pc:grpChg chg="add mod">
          <ac:chgData name="Alex Pang" userId="b35f2c48-39e3-478c-863d-65bfd252d017" providerId="ADAL" clId="{E632D6DC-3F61-4A70-BA2E-ABA1AA6393FB}" dt="2023-02-02T05:27:36.161" v="1223" actId="1076"/>
          <ac:grpSpMkLst>
            <pc:docMk/>
            <pc:sldMk cId="1233245327" sldId="330"/>
            <ac:grpSpMk id="13" creationId="{ACDE39E6-F09C-85A0-D2E1-9192389328BA}"/>
          </ac:grpSpMkLst>
        </pc:grpChg>
        <pc:grpChg chg="add mod">
          <ac:chgData name="Alex Pang" userId="b35f2c48-39e3-478c-863d-65bfd252d017" providerId="ADAL" clId="{E632D6DC-3F61-4A70-BA2E-ABA1AA6393FB}" dt="2023-02-02T05:30:01.190" v="1244" actId="1076"/>
          <ac:grpSpMkLst>
            <pc:docMk/>
            <pc:sldMk cId="1233245327" sldId="330"/>
            <ac:grpSpMk id="20" creationId="{8A58FDB0-877E-CF9A-74B2-4848FBA18B40}"/>
          </ac:grpSpMkLst>
        </pc:grpChg>
        <pc:picChg chg="mod">
          <ac:chgData name="Alex Pang" userId="b35f2c48-39e3-478c-863d-65bfd252d017" providerId="ADAL" clId="{E632D6DC-3F61-4A70-BA2E-ABA1AA6393FB}" dt="2023-02-02T05:24:50.765" v="1204"/>
          <ac:picMkLst>
            <pc:docMk/>
            <pc:sldMk cId="1233245327" sldId="330"/>
            <ac:picMk id="5" creationId="{57EE5B6F-72E6-8CF1-8E52-149E19C07681}"/>
          </ac:picMkLst>
        </pc:picChg>
        <pc:picChg chg="mod">
          <ac:chgData name="Alex Pang" userId="b35f2c48-39e3-478c-863d-65bfd252d017" providerId="ADAL" clId="{E632D6DC-3F61-4A70-BA2E-ABA1AA6393FB}" dt="2023-02-02T05:27:49.551" v="1225"/>
          <ac:picMkLst>
            <pc:docMk/>
            <pc:sldMk cId="1233245327" sldId="330"/>
            <ac:picMk id="21" creationId="{6D541B56-44AE-049C-12E2-C54F360993FA}"/>
          </ac:picMkLst>
        </pc:picChg>
        <pc:picChg chg="add mod">
          <ac:chgData name="Alex Pang" userId="b35f2c48-39e3-478c-863d-65bfd252d017" providerId="ADAL" clId="{E632D6DC-3F61-4A70-BA2E-ABA1AA6393FB}" dt="2023-02-02T05:30:03.761" v="1245" actId="1076"/>
          <ac:picMkLst>
            <pc:docMk/>
            <pc:sldMk cId="1233245327" sldId="330"/>
            <ac:picMk id="26" creationId="{990D5A0A-995B-F24D-A6C2-D95099C8912D}"/>
          </ac:picMkLst>
        </pc:picChg>
      </pc:sldChg>
      <pc:sldChg chg="addSp modSp new mod modAnim">
        <pc:chgData name="Alex Pang" userId="b35f2c48-39e3-478c-863d-65bfd252d017" providerId="ADAL" clId="{E632D6DC-3F61-4A70-BA2E-ABA1AA6393FB}" dt="2023-02-02T05:40:54.448" v="1854" actId="207"/>
        <pc:sldMkLst>
          <pc:docMk/>
          <pc:sldMk cId="3879815209" sldId="331"/>
        </pc:sldMkLst>
        <pc:spChg chg="mod">
          <ac:chgData name="Alex Pang" userId="b35f2c48-39e3-478c-863d-65bfd252d017" providerId="ADAL" clId="{E632D6DC-3F61-4A70-BA2E-ABA1AA6393FB}" dt="2023-02-02T05:33:52.734" v="1359" actId="20577"/>
          <ac:spMkLst>
            <pc:docMk/>
            <pc:sldMk cId="3879815209" sldId="331"/>
            <ac:spMk id="2" creationId="{C8D97268-302C-4AD3-47BC-F9BF0BB3D694}"/>
          </ac:spMkLst>
        </pc:spChg>
        <pc:spChg chg="mod">
          <ac:chgData name="Alex Pang" userId="b35f2c48-39e3-478c-863d-65bfd252d017" providerId="ADAL" clId="{E632D6DC-3F61-4A70-BA2E-ABA1AA6393FB}" dt="2023-02-02T05:35:29.250" v="1517" actId="12"/>
          <ac:spMkLst>
            <pc:docMk/>
            <pc:sldMk cId="3879815209" sldId="331"/>
            <ac:spMk id="3" creationId="{A91C4AA2-458C-6E44-8887-613CA72EDC10}"/>
          </ac:spMkLst>
        </pc:spChg>
        <pc:spChg chg="mod">
          <ac:chgData name="Alex Pang" userId="b35f2c48-39e3-478c-863d-65bfd252d017" providerId="ADAL" clId="{E632D6DC-3F61-4A70-BA2E-ABA1AA6393FB}" dt="2023-02-02T05:36:00.384" v="1521"/>
          <ac:spMkLst>
            <pc:docMk/>
            <pc:sldMk cId="3879815209" sldId="331"/>
            <ac:spMk id="7" creationId="{2606D811-32C5-ECB3-93F4-9A763F14DF41}"/>
          </ac:spMkLst>
        </pc:spChg>
        <pc:spChg chg="mod">
          <ac:chgData name="Alex Pang" userId="b35f2c48-39e3-478c-863d-65bfd252d017" providerId="ADAL" clId="{E632D6DC-3F61-4A70-BA2E-ABA1AA6393FB}" dt="2023-02-02T05:36:00.384" v="1521"/>
          <ac:spMkLst>
            <pc:docMk/>
            <pc:sldMk cId="3879815209" sldId="331"/>
            <ac:spMk id="8" creationId="{1359D4A9-A7EE-CD22-39AF-2DF32751310B}"/>
          </ac:spMkLst>
        </pc:spChg>
        <pc:spChg chg="add mod">
          <ac:chgData name="Alex Pang" userId="b35f2c48-39e3-478c-863d-65bfd252d017" providerId="ADAL" clId="{E632D6DC-3F61-4A70-BA2E-ABA1AA6393FB}" dt="2023-02-02T05:36:42.795" v="1525" actId="1076"/>
          <ac:spMkLst>
            <pc:docMk/>
            <pc:sldMk cId="3879815209" sldId="331"/>
            <ac:spMk id="9" creationId="{238BA20A-9F46-94F9-5140-059B877ED4DD}"/>
          </ac:spMkLst>
        </pc:spChg>
        <pc:spChg chg="add mod">
          <ac:chgData name="Alex Pang" userId="b35f2c48-39e3-478c-863d-65bfd252d017" providerId="ADAL" clId="{E632D6DC-3F61-4A70-BA2E-ABA1AA6393FB}" dt="2023-02-02T05:40:54.448" v="1854" actId="207"/>
          <ac:spMkLst>
            <pc:docMk/>
            <pc:sldMk cId="3879815209" sldId="331"/>
            <ac:spMk id="10" creationId="{D59EAB73-2677-9AF9-35BC-D7F70743F689}"/>
          </ac:spMkLst>
        </pc:spChg>
        <pc:grpChg chg="add mod">
          <ac:chgData name="Alex Pang" userId="b35f2c48-39e3-478c-863d-65bfd252d017" providerId="ADAL" clId="{E632D6DC-3F61-4A70-BA2E-ABA1AA6393FB}" dt="2023-02-02T05:36:33.142" v="1524" actId="1076"/>
          <ac:grpSpMkLst>
            <pc:docMk/>
            <pc:sldMk cId="3879815209" sldId="331"/>
            <ac:grpSpMk id="5" creationId="{2B79BC15-F45E-A57F-DDA4-E5886EC5414B}"/>
          </ac:grpSpMkLst>
        </pc:grpChg>
        <pc:picChg chg="add mod">
          <ac:chgData name="Alex Pang" userId="b35f2c48-39e3-478c-863d-65bfd252d017" providerId="ADAL" clId="{E632D6DC-3F61-4A70-BA2E-ABA1AA6393FB}" dt="2023-02-02T05:35:50.712" v="1520" actId="14100"/>
          <ac:picMkLst>
            <pc:docMk/>
            <pc:sldMk cId="3879815209" sldId="331"/>
            <ac:picMk id="4" creationId="{88972F8F-1951-3BBA-0454-5A7B58BA32AF}"/>
          </ac:picMkLst>
        </pc:picChg>
        <pc:picChg chg="mod">
          <ac:chgData name="Alex Pang" userId="b35f2c48-39e3-478c-863d-65bfd252d017" providerId="ADAL" clId="{E632D6DC-3F61-4A70-BA2E-ABA1AA6393FB}" dt="2023-02-02T05:36:00.384" v="1521"/>
          <ac:picMkLst>
            <pc:docMk/>
            <pc:sldMk cId="3879815209" sldId="331"/>
            <ac:picMk id="6" creationId="{D3EA2AEF-6C0C-08B8-A64D-A22DB5E0A235}"/>
          </ac:picMkLst>
        </pc:picChg>
      </pc:sldChg>
      <pc:sldChg chg="addSp delSp modSp new mod">
        <pc:chgData name="Alex Pang" userId="b35f2c48-39e3-478c-863d-65bfd252d017" providerId="ADAL" clId="{E632D6DC-3F61-4A70-BA2E-ABA1AA6393FB}" dt="2023-02-02T05:50:48.579" v="1962" actId="20577"/>
        <pc:sldMkLst>
          <pc:docMk/>
          <pc:sldMk cId="1203754330" sldId="332"/>
        </pc:sldMkLst>
        <pc:spChg chg="mod">
          <ac:chgData name="Alex Pang" userId="b35f2c48-39e3-478c-863d-65bfd252d017" providerId="ADAL" clId="{E632D6DC-3F61-4A70-BA2E-ABA1AA6393FB}" dt="2023-02-02T05:41:13.761" v="1874" actId="20577"/>
          <ac:spMkLst>
            <pc:docMk/>
            <pc:sldMk cId="1203754330" sldId="332"/>
            <ac:spMk id="2" creationId="{C5536910-D2F6-A3A4-91DA-26B2BA40B50A}"/>
          </ac:spMkLst>
        </pc:spChg>
        <pc:spChg chg="add mod">
          <ac:chgData name="Alex Pang" userId="b35f2c48-39e3-478c-863d-65bfd252d017" providerId="ADAL" clId="{E632D6DC-3F61-4A70-BA2E-ABA1AA6393FB}" dt="2023-02-02T05:50:48.579" v="1962" actId="20577"/>
          <ac:spMkLst>
            <pc:docMk/>
            <pc:sldMk cId="1203754330" sldId="332"/>
            <ac:spMk id="3" creationId="{559940A2-18B3-EB6B-54D0-1B392BBF5013}"/>
          </ac:spMkLst>
        </pc:spChg>
        <pc:spChg chg="del">
          <ac:chgData name="Alex Pang" userId="b35f2c48-39e3-478c-863d-65bfd252d017" providerId="ADAL" clId="{E632D6DC-3F61-4A70-BA2E-ABA1AA6393FB}" dt="2023-02-02T05:41:31.512" v="1875" actId="478"/>
          <ac:spMkLst>
            <pc:docMk/>
            <pc:sldMk cId="1203754330" sldId="332"/>
            <ac:spMk id="3" creationId="{BDFB7AC5-8066-80FE-2842-549A2C504AC3}"/>
          </ac:spMkLst>
        </pc:spChg>
        <pc:spChg chg="mod">
          <ac:chgData name="Alex Pang" userId="b35f2c48-39e3-478c-863d-65bfd252d017" providerId="ADAL" clId="{E632D6DC-3F61-4A70-BA2E-ABA1AA6393FB}" dt="2023-02-02T05:41:34.566" v="1876"/>
          <ac:spMkLst>
            <pc:docMk/>
            <pc:sldMk cId="1203754330" sldId="332"/>
            <ac:spMk id="6" creationId="{C15413C3-8CEA-5AB4-BE22-3415319B5C9E}"/>
          </ac:spMkLst>
        </pc:spChg>
        <pc:spChg chg="mod">
          <ac:chgData name="Alex Pang" userId="b35f2c48-39e3-478c-863d-65bfd252d017" providerId="ADAL" clId="{E632D6DC-3F61-4A70-BA2E-ABA1AA6393FB}" dt="2023-02-02T05:41:34.566" v="1876"/>
          <ac:spMkLst>
            <pc:docMk/>
            <pc:sldMk cId="1203754330" sldId="332"/>
            <ac:spMk id="7" creationId="{9B3371F0-7EDC-4872-6EFD-54C16DA45524}"/>
          </ac:spMkLst>
        </pc:spChg>
        <pc:spChg chg="add mod">
          <ac:chgData name="Alex Pang" userId="b35f2c48-39e3-478c-863d-65bfd252d017" providerId="ADAL" clId="{E632D6DC-3F61-4A70-BA2E-ABA1AA6393FB}" dt="2023-02-02T05:42:39.167" v="1884" actId="1076"/>
          <ac:spMkLst>
            <pc:docMk/>
            <pc:sldMk cId="1203754330" sldId="332"/>
            <ac:spMk id="8" creationId="{15DD7514-F12A-4594-9172-0BEF2D71B517}"/>
          </ac:spMkLst>
        </pc:spChg>
        <pc:spChg chg="mod">
          <ac:chgData name="Alex Pang" userId="b35f2c48-39e3-478c-863d-65bfd252d017" providerId="ADAL" clId="{E632D6DC-3F61-4A70-BA2E-ABA1AA6393FB}" dt="2023-02-02T05:42:33.435" v="1883"/>
          <ac:spMkLst>
            <pc:docMk/>
            <pc:sldMk cId="1203754330" sldId="332"/>
            <ac:spMk id="10" creationId="{39A6A281-A668-ADB2-C434-3340B81F33EA}"/>
          </ac:spMkLst>
        </pc:spChg>
        <pc:spChg chg="mod">
          <ac:chgData name="Alex Pang" userId="b35f2c48-39e3-478c-863d-65bfd252d017" providerId="ADAL" clId="{E632D6DC-3F61-4A70-BA2E-ABA1AA6393FB}" dt="2023-02-02T05:42:33.435" v="1883"/>
          <ac:spMkLst>
            <pc:docMk/>
            <pc:sldMk cId="1203754330" sldId="332"/>
            <ac:spMk id="11" creationId="{BE84C44F-0FDA-F3F5-87EF-5014A8ADFE3F}"/>
          </ac:spMkLst>
        </pc:spChg>
        <pc:spChg chg="mod">
          <ac:chgData name="Alex Pang" userId="b35f2c48-39e3-478c-863d-65bfd252d017" providerId="ADAL" clId="{E632D6DC-3F61-4A70-BA2E-ABA1AA6393FB}" dt="2023-02-02T05:42:33.435" v="1883"/>
          <ac:spMkLst>
            <pc:docMk/>
            <pc:sldMk cId="1203754330" sldId="332"/>
            <ac:spMk id="12" creationId="{A2DE26F6-0E7E-25E1-DE8D-063FC356797E}"/>
          </ac:spMkLst>
        </pc:spChg>
        <pc:spChg chg="mod">
          <ac:chgData name="Alex Pang" userId="b35f2c48-39e3-478c-863d-65bfd252d017" providerId="ADAL" clId="{E632D6DC-3F61-4A70-BA2E-ABA1AA6393FB}" dt="2023-02-02T05:42:33.435" v="1883"/>
          <ac:spMkLst>
            <pc:docMk/>
            <pc:sldMk cId="1203754330" sldId="332"/>
            <ac:spMk id="13" creationId="{3581A548-E6AA-EE25-09D0-209301438DE6}"/>
          </ac:spMkLst>
        </pc:spChg>
        <pc:spChg chg="mod">
          <ac:chgData name="Alex Pang" userId="b35f2c48-39e3-478c-863d-65bfd252d017" providerId="ADAL" clId="{E632D6DC-3F61-4A70-BA2E-ABA1AA6393FB}" dt="2023-02-02T05:42:33.435" v="1883"/>
          <ac:spMkLst>
            <pc:docMk/>
            <pc:sldMk cId="1203754330" sldId="332"/>
            <ac:spMk id="14" creationId="{F919A129-EBAC-876D-9A1F-7CFBCF6F2B87}"/>
          </ac:spMkLst>
        </pc:spChg>
        <pc:spChg chg="mod">
          <ac:chgData name="Alex Pang" userId="b35f2c48-39e3-478c-863d-65bfd252d017" providerId="ADAL" clId="{E632D6DC-3F61-4A70-BA2E-ABA1AA6393FB}" dt="2023-02-02T05:42:33.435" v="1883"/>
          <ac:spMkLst>
            <pc:docMk/>
            <pc:sldMk cId="1203754330" sldId="332"/>
            <ac:spMk id="15" creationId="{9E20B7FC-4973-E9D5-21DF-E0319DC40A16}"/>
          </ac:spMkLst>
        </pc:spChg>
        <pc:grpChg chg="add mod">
          <ac:chgData name="Alex Pang" userId="b35f2c48-39e3-478c-863d-65bfd252d017" providerId="ADAL" clId="{E632D6DC-3F61-4A70-BA2E-ABA1AA6393FB}" dt="2023-02-02T05:41:58.459" v="1881" actId="1076"/>
          <ac:grpSpMkLst>
            <pc:docMk/>
            <pc:sldMk cId="1203754330" sldId="332"/>
            <ac:grpSpMk id="4" creationId="{F83B8D3F-A93A-6552-CE16-F2ED60883575}"/>
          </ac:grpSpMkLst>
        </pc:grpChg>
        <pc:grpChg chg="add mod">
          <ac:chgData name="Alex Pang" userId="b35f2c48-39e3-478c-863d-65bfd252d017" providerId="ADAL" clId="{E632D6DC-3F61-4A70-BA2E-ABA1AA6393FB}" dt="2023-02-02T05:42:44.374" v="1885" actId="1076"/>
          <ac:grpSpMkLst>
            <pc:docMk/>
            <pc:sldMk cId="1203754330" sldId="332"/>
            <ac:grpSpMk id="9" creationId="{35741562-AD0E-E09D-5903-01F2B71F9862}"/>
          </ac:grpSpMkLst>
        </pc:grpChg>
        <pc:picChg chg="mod">
          <ac:chgData name="Alex Pang" userId="b35f2c48-39e3-478c-863d-65bfd252d017" providerId="ADAL" clId="{E632D6DC-3F61-4A70-BA2E-ABA1AA6393FB}" dt="2023-02-02T05:41:34.566" v="1876"/>
          <ac:picMkLst>
            <pc:docMk/>
            <pc:sldMk cId="1203754330" sldId="332"/>
            <ac:picMk id="5" creationId="{D61C4701-17B0-23DF-C026-3DEC0E5638BE}"/>
          </ac:picMkLst>
        </pc:picChg>
      </pc:sldChg>
      <pc:sldChg chg="modSp mod">
        <pc:chgData name="Alex Pang" userId="b35f2c48-39e3-478c-863d-65bfd252d017" providerId="ADAL" clId="{E632D6DC-3F61-4A70-BA2E-ABA1AA6393FB}" dt="2023-02-06T04:58:00.400" v="3839" actId="207"/>
        <pc:sldMkLst>
          <pc:docMk/>
          <pc:sldMk cId="1080833802" sldId="333"/>
        </pc:sldMkLst>
        <pc:spChg chg="mod">
          <ac:chgData name="Alex Pang" userId="b35f2c48-39e3-478c-863d-65bfd252d017" providerId="ADAL" clId="{E632D6DC-3F61-4A70-BA2E-ABA1AA6393FB}" dt="2023-02-06T04:58:00.400" v="3839" actId="207"/>
          <ac:spMkLst>
            <pc:docMk/>
            <pc:sldMk cId="1080833802" sldId="333"/>
            <ac:spMk id="2" creationId="{C9620C23-FE27-49EB-A977-A4B0539C1C1E}"/>
          </ac:spMkLst>
        </pc:spChg>
        <pc:spChg chg="mod">
          <ac:chgData name="Alex Pang" userId="b35f2c48-39e3-478c-863d-65bfd252d017" providerId="ADAL" clId="{E632D6DC-3F61-4A70-BA2E-ABA1AA6393FB}" dt="2023-02-06T04:16:08.109" v="1974" actId="2711"/>
          <ac:spMkLst>
            <pc:docMk/>
            <pc:sldMk cId="1080833802" sldId="333"/>
            <ac:spMk id="8" creationId="{00000000-0000-0000-0000-000000000000}"/>
          </ac:spMkLst>
        </pc:spChg>
      </pc:sldChg>
      <pc:sldChg chg="delSp modSp mod">
        <pc:chgData name="Alex Pang" userId="b35f2c48-39e3-478c-863d-65bfd252d017" providerId="ADAL" clId="{E632D6DC-3F61-4A70-BA2E-ABA1AA6393FB}" dt="2023-02-06T04:56:52.206" v="3836" actId="255"/>
        <pc:sldMkLst>
          <pc:docMk/>
          <pc:sldMk cId="4101063144" sldId="334"/>
        </pc:sldMkLst>
        <pc:spChg chg="mod">
          <ac:chgData name="Alex Pang" userId="b35f2c48-39e3-478c-863d-65bfd252d017" providerId="ADAL" clId="{E632D6DC-3F61-4A70-BA2E-ABA1AA6393FB}" dt="2023-02-06T04:56:52.206" v="3836" actId="255"/>
          <ac:spMkLst>
            <pc:docMk/>
            <pc:sldMk cId="4101063144" sldId="334"/>
            <ac:spMk id="4" creationId="{34337B80-C73B-4808-B371-DA22461DC0E1}"/>
          </ac:spMkLst>
        </pc:spChg>
        <pc:picChg chg="del mod">
          <ac:chgData name="Alex Pang" userId="b35f2c48-39e3-478c-863d-65bfd252d017" providerId="ADAL" clId="{E632D6DC-3F61-4A70-BA2E-ABA1AA6393FB}" dt="2023-02-06T04:19:50.085" v="2104" actId="478"/>
          <ac:picMkLst>
            <pc:docMk/>
            <pc:sldMk cId="4101063144" sldId="334"/>
            <ac:picMk id="3" creationId="{0D031961-CC15-4F2D-ABF1-6E99FE8E3CC6}"/>
          </ac:picMkLst>
        </pc:picChg>
      </pc:sldChg>
      <pc:sldChg chg="modSp mod">
        <pc:chgData name="Alex Pang" userId="b35f2c48-39e3-478c-863d-65bfd252d017" providerId="ADAL" clId="{E632D6DC-3F61-4A70-BA2E-ABA1AA6393FB}" dt="2023-02-06T04:57:40.626" v="3838" actId="20577"/>
        <pc:sldMkLst>
          <pc:docMk/>
          <pc:sldMk cId="3263824548" sldId="335"/>
        </pc:sldMkLst>
        <pc:spChg chg="mod">
          <ac:chgData name="Alex Pang" userId="b35f2c48-39e3-478c-863d-65bfd252d017" providerId="ADAL" clId="{E632D6DC-3F61-4A70-BA2E-ABA1AA6393FB}" dt="2023-02-06T04:57:40.626" v="3838" actId="20577"/>
          <ac:spMkLst>
            <pc:docMk/>
            <pc:sldMk cId="3263824548" sldId="335"/>
            <ac:spMk id="4" creationId="{34337B80-C73B-4808-B371-DA22461DC0E1}"/>
          </ac:spMkLst>
        </pc:spChg>
        <pc:spChg chg="mod">
          <ac:chgData name="Alex Pang" userId="b35f2c48-39e3-478c-863d-65bfd252d017" providerId="ADAL" clId="{E632D6DC-3F61-4A70-BA2E-ABA1AA6393FB}" dt="2023-02-06T04:57:23.455" v="3837" actId="1076"/>
          <ac:spMkLst>
            <pc:docMk/>
            <pc:sldMk cId="3263824548" sldId="335"/>
            <ac:spMk id="6" creationId="{E11741B7-6479-45A8-BCBF-E728063276AC}"/>
          </ac:spMkLst>
        </pc:spChg>
        <pc:picChg chg="mod">
          <ac:chgData name="Alex Pang" userId="b35f2c48-39e3-478c-863d-65bfd252d017" providerId="ADAL" clId="{E632D6DC-3F61-4A70-BA2E-ABA1AA6393FB}" dt="2023-02-06T04:22:42.704" v="2205" actId="1076"/>
          <ac:picMkLst>
            <pc:docMk/>
            <pc:sldMk cId="3263824548" sldId="335"/>
            <ac:picMk id="3" creationId="{864D6809-AF97-45DD-A29F-192A657B511B}"/>
          </ac:picMkLst>
        </pc:picChg>
      </pc:sldChg>
      <pc:sldChg chg="modSp mod">
        <pc:chgData name="Alex Pang" userId="b35f2c48-39e3-478c-863d-65bfd252d017" providerId="ADAL" clId="{E632D6DC-3F61-4A70-BA2E-ABA1AA6393FB}" dt="2023-02-06T04:25:34.262" v="2312" actId="20577"/>
        <pc:sldMkLst>
          <pc:docMk/>
          <pc:sldMk cId="2398110084" sldId="336"/>
        </pc:sldMkLst>
        <pc:spChg chg="mod">
          <ac:chgData name="Alex Pang" userId="b35f2c48-39e3-478c-863d-65bfd252d017" providerId="ADAL" clId="{E632D6DC-3F61-4A70-BA2E-ABA1AA6393FB}" dt="2023-02-06T04:25:34.262" v="2312" actId="20577"/>
          <ac:spMkLst>
            <pc:docMk/>
            <pc:sldMk cId="2398110084" sldId="336"/>
            <ac:spMk id="6" creationId="{FED2A093-8F7E-4944-8376-A0221BAAA7A0}"/>
          </ac:spMkLst>
        </pc:spChg>
        <pc:spChg chg="mod">
          <ac:chgData name="Alex Pang" userId="b35f2c48-39e3-478c-863d-65bfd252d017" providerId="ADAL" clId="{E632D6DC-3F61-4A70-BA2E-ABA1AA6393FB}" dt="2023-02-06T04:25:29.529" v="2311" actId="1076"/>
          <ac:spMkLst>
            <pc:docMk/>
            <pc:sldMk cId="2398110084" sldId="336"/>
            <ac:spMk id="7" creationId="{C28DE546-3FF1-4A1C-8D4D-5850BAB9DDD8}"/>
          </ac:spMkLst>
        </pc:spChg>
      </pc:sldChg>
      <pc:sldChg chg="modSp mod">
        <pc:chgData name="Alex Pang" userId="b35f2c48-39e3-478c-863d-65bfd252d017" providerId="ADAL" clId="{E632D6DC-3F61-4A70-BA2E-ABA1AA6393FB}" dt="2023-02-06T04:26:27.132" v="2316" actId="1076"/>
        <pc:sldMkLst>
          <pc:docMk/>
          <pc:sldMk cId="1035948117" sldId="337"/>
        </pc:sldMkLst>
        <pc:spChg chg="mod">
          <ac:chgData name="Alex Pang" userId="b35f2c48-39e3-478c-863d-65bfd252d017" providerId="ADAL" clId="{E632D6DC-3F61-4A70-BA2E-ABA1AA6393FB}" dt="2023-02-06T04:26:27.132" v="2316" actId="1076"/>
          <ac:spMkLst>
            <pc:docMk/>
            <pc:sldMk cId="1035948117" sldId="337"/>
            <ac:spMk id="2" creationId="{A5262CF5-2C9F-47EF-A159-4635DFC71F81}"/>
          </ac:spMkLst>
        </pc:spChg>
      </pc:sldChg>
      <pc:sldChg chg="modSp mod">
        <pc:chgData name="Alex Pang" userId="b35f2c48-39e3-478c-863d-65bfd252d017" providerId="ADAL" clId="{E632D6DC-3F61-4A70-BA2E-ABA1AA6393FB}" dt="2023-02-06T04:28:04.556" v="2320" actId="1076"/>
        <pc:sldMkLst>
          <pc:docMk/>
          <pc:sldMk cId="2862997914" sldId="338"/>
        </pc:sldMkLst>
        <pc:spChg chg="mod">
          <ac:chgData name="Alex Pang" userId="b35f2c48-39e3-478c-863d-65bfd252d017" providerId="ADAL" clId="{E632D6DC-3F61-4A70-BA2E-ABA1AA6393FB}" dt="2023-02-06T04:28:04.556" v="2320" actId="1076"/>
          <ac:spMkLst>
            <pc:docMk/>
            <pc:sldMk cId="2862997914" sldId="338"/>
            <ac:spMk id="2" creationId="{7051E810-15A5-4827-9D82-E855ED0BB853}"/>
          </ac:spMkLst>
        </pc:spChg>
      </pc:sldChg>
      <pc:sldChg chg="modSp mod">
        <pc:chgData name="Alex Pang" userId="b35f2c48-39e3-478c-863d-65bfd252d017" providerId="ADAL" clId="{E632D6DC-3F61-4A70-BA2E-ABA1AA6393FB}" dt="2023-02-06T04:28:22.394" v="2324" actId="1076"/>
        <pc:sldMkLst>
          <pc:docMk/>
          <pc:sldMk cId="1937744727" sldId="339"/>
        </pc:sldMkLst>
        <pc:spChg chg="mod">
          <ac:chgData name="Alex Pang" userId="b35f2c48-39e3-478c-863d-65bfd252d017" providerId="ADAL" clId="{E632D6DC-3F61-4A70-BA2E-ABA1AA6393FB}" dt="2023-02-06T04:28:22.394" v="2324" actId="1076"/>
          <ac:spMkLst>
            <pc:docMk/>
            <pc:sldMk cId="1937744727" sldId="339"/>
            <ac:spMk id="2" creationId="{520B76FF-5D4A-4089-AC51-ED9ED753BC7F}"/>
          </ac:spMkLst>
        </pc:spChg>
      </pc:sldChg>
      <pc:sldChg chg="modSp mod">
        <pc:chgData name="Alex Pang" userId="b35f2c48-39e3-478c-863d-65bfd252d017" providerId="ADAL" clId="{E632D6DC-3F61-4A70-BA2E-ABA1AA6393FB}" dt="2023-02-06T04:13:40.259" v="1965" actId="27636"/>
        <pc:sldMkLst>
          <pc:docMk/>
          <pc:sldMk cId="147717527" sldId="340"/>
        </pc:sldMkLst>
        <pc:spChg chg="mod">
          <ac:chgData name="Alex Pang" userId="b35f2c48-39e3-478c-863d-65bfd252d017" providerId="ADAL" clId="{E632D6DC-3F61-4A70-BA2E-ABA1AA6393FB}" dt="2023-02-06T04:13:40.259" v="1965" actId="27636"/>
          <ac:spMkLst>
            <pc:docMk/>
            <pc:sldMk cId="147717527" sldId="340"/>
            <ac:spMk id="2" creationId="{9752DBF8-BC0E-416E-9666-B8BE84A5AB08}"/>
          </ac:spMkLst>
        </pc:spChg>
      </pc:sldChg>
      <pc:sldChg chg="modSp mod">
        <pc:chgData name="Alex Pang" userId="b35f2c48-39e3-478c-863d-65bfd252d017" providerId="ADAL" clId="{E632D6DC-3F61-4A70-BA2E-ABA1AA6393FB}" dt="2023-02-06T04:43:50.843" v="2979" actId="207"/>
        <pc:sldMkLst>
          <pc:docMk/>
          <pc:sldMk cId="3035002378" sldId="341"/>
        </pc:sldMkLst>
        <pc:spChg chg="mod">
          <ac:chgData name="Alex Pang" userId="b35f2c48-39e3-478c-863d-65bfd252d017" providerId="ADAL" clId="{E632D6DC-3F61-4A70-BA2E-ABA1AA6393FB}" dt="2023-02-06T04:43:50.843" v="2979" actId="207"/>
          <ac:spMkLst>
            <pc:docMk/>
            <pc:sldMk cId="3035002378" sldId="341"/>
            <ac:spMk id="3" creationId="{C7990E22-DB54-4F70-8503-89304E1E070E}"/>
          </ac:spMkLst>
        </pc:spChg>
      </pc:sldChg>
      <pc:sldChg chg="delSp modSp mod">
        <pc:chgData name="Alex Pang" userId="b35f2c48-39e3-478c-863d-65bfd252d017" providerId="ADAL" clId="{E632D6DC-3F61-4A70-BA2E-ABA1AA6393FB}" dt="2023-02-06T04:58:55.785" v="3852" actId="20577"/>
        <pc:sldMkLst>
          <pc:docMk/>
          <pc:sldMk cId="749604097" sldId="342"/>
        </pc:sldMkLst>
        <pc:spChg chg="mod">
          <ac:chgData name="Alex Pang" userId="b35f2c48-39e3-478c-863d-65bfd252d017" providerId="ADAL" clId="{E632D6DC-3F61-4A70-BA2E-ABA1AA6393FB}" dt="2023-02-06T04:54:40.521" v="3815" actId="20577"/>
          <ac:spMkLst>
            <pc:docMk/>
            <pc:sldMk cId="749604097" sldId="342"/>
            <ac:spMk id="2" creationId="{9EEF959F-64D5-414E-B995-D5665C8D915C}"/>
          </ac:spMkLst>
        </pc:spChg>
        <pc:spChg chg="mod">
          <ac:chgData name="Alex Pang" userId="b35f2c48-39e3-478c-863d-65bfd252d017" providerId="ADAL" clId="{E632D6DC-3F61-4A70-BA2E-ABA1AA6393FB}" dt="2023-02-06T04:58:55.785" v="3852" actId="20577"/>
          <ac:spMkLst>
            <pc:docMk/>
            <pc:sldMk cId="749604097" sldId="342"/>
            <ac:spMk id="3" creationId="{18F452A4-1809-4E7F-A97B-AE2CFFDA49AB}"/>
          </ac:spMkLst>
        </pc:spChg>
        <pc:picChg chg="del mod">
          <ac:chgData name="Alex Pang" userId="b35f2c48-39e3-478c-863d-65bfd252d017" providerId="ADAL" clId="{E632D6DC-3F61-4A70-BA2E-ABA1AA6393FB}" dt="2023-02-06T04:34:09.120" v="2476" actId="478"/>
          <ac:picMkLst>
            <pc:docMk/>
            <pc:sldMk cId="749604097" sldId="342"/>
            <ac:picMk id="5" creationId="{A936E55D-36D2-48AC-A46D-787F665DA885}"/>
          </ac:picMkLst>
        </pc:picChg>
        <pc:picChg chg="del mod">
          <ac:chgData name="Alex Pang" userId="b35f2c48-39e3-478c-863d-65bfd252d017" providerId="ADAL" clId="{E632D6DC-3F61-4A70-BA2E-ABA1AA6393FB}" dt="2023-02-06T04:34:11.802" v="2477" actId="478"/>
          <ac:picMkLst>
            <pc:docMk/>
            <pc:sldMk cId="749604097" sldId="342"/>
            <ac:picMk id="6" creationId="{14FA1D0A-AB6E-4C2C-A136-2F0DB7885833}"/>
          </ac:picMkLst>
        </pc:picChg>
        <pc:picChg chg="del mod">
          <ac:chgData name="Alex Pang" userId="b35f2c48-39e3-478c-863d-65bfd252d017" providerId="ADAL" clId="{E632D6DC-3F61-4A70-BA2E-ABA1AA6393FB}" dt="2023-02-06T04:35:31.426" v="2504" actId="478"/>
          <ac:picMkLst>
            <pc:docMk/>
            <pc:sldMk cId="749604097" sldId="342"/>
            <ac:picMk id="8" creationId="{C6CEAF68-A860-48C0-B7EE-E064214ABF37}"/>
          </ac:picMkLst>
        </pc:picChg>
        <pc:picChg chg="del mod">
          <ac:chgData name="Alex Pang" userId="b35f2c48-39e3-478c-863d-65bfd252d017" providerId="ADAL" clId="{E632D6DC-3F61-4A70-BA2E-ABA1AA6393FB}" dt="2023-02-06T04:35:32.333" v="2505" actId="478"/>
          <ac:picMkLst>
            <pc:docMk/>
            <pc:sldMk cId="749604097" sldId="342"/>
            <ac:picMk id="9" creationId="{F6A40DB2-5246-48C1-957D-603696FBB940}"/>
          </ac:picMkLst>
        </pc:picChg>
      </pc:sldChg>
      <pc:sldChg chg="modSp mod">
        <pc:chgData name="Alex Pang" userId="b35f2c48-39e3-478c-863d-65bfd252d017" providerId="ADAL" clId="{E632D6DC-3F61-4A70-BA2E-ABA1AA6393FB}" dt="2023-02-06T05:01:32.066" v="3937" actId="27636"/>
        <pc:sldMkLst>
          <pc:docMk/>
          <pc:sldMk cId="3700683050" sldId="343"/>
        </pc:sldMkLst>
        <pc:spChg chg="mod">
          <ac:chgData name="Alex Pang" userId="b35f2c48-39e3-478c-863d-65bfd252d017" providerId="ADAL" clId="{E632D6DC-3F61-4A70-BA2E-ABA1AA6393FB}" dt="2023-02-06T05:01:32.066" v="3937" actId="27636"/>
          <ac:spMkLst>
            <pc:docMk/>
            <pc:sldMk cId="3700683050" sldId="343"/>
            <ac:spMk id="3" creationId="{CA1284C9-53A2-48A6-9D4F-94DC5316DD9E}"/>
          </ac:spMkLst>
        </pc:spChg>
      </pc:sldChg>
      <pc:sldChg chg="modSp mod">
        <pc:chgData name="Alex Pang" userId="b35f2c48-39e3-478c-863d-65bfd252d017" providerId="ADAL" clId="{E632D6DC-3F61-4A70-BA2E-ABA1AA6393FB}" dt="2023-02-06T05:02:01.384" v="3940" actId="1076"/>
        <pc:sldMkLst>
          <pc:docMk/>
          <pc:sldMk cId="424865707" sldId="344"/>
        </pc:sldMkLst>
        <pc:spChg chg="mod">
          <ac:chgData name="Alex Pang" userId="b35f2c48-39e3-478c-863d-65bfd252d017" providerId="ADAL" clId="{E632D6DC-3F61-4A70-BA2E-ABA1AA6393FB}" dt="2023-02-06T05:01:57.608" v="3939" actId="2711"/>
          <ac:spMkLst>
            <pc:docMk/>
            <pc:sldMk cId="424865707" sldId="344"/>
            <ac:spMk id="4" creationId="{010B9B22-4365-4D3B-BA17-9284D9448F3F}"/>
          </ac:spMkLst>
        </pc:spChg>
        <pc:spChg chg="mod">
          <ac:chgData name="Alex Pang" userId="b35f2c48-39e3-478c-863d-65bfd252d017" providerId="ADAL" clId="{E632D6DC-3F61-4A70-BA2E-ABA1AA6393FB}" dt="2023-02-06T05:02:01.384" v="3940" actId="1076"/>
          <ac:spMkLst>
            <pc:docMk/>
            <pc:sldMk cId="424865707" sldId="344"/>
            <ac:spMk id="5" creationId="{81016F6C-38EF-4726-B0CB-2AF1506179EE}"/>
          </ac:spMkLst>
        </pc:spChg>
      </pc:sldChg>
      <pc:sldChg chg="new del">
        <pc:chgData name="Alex Pang" userId="b35f2c48-39e3-478c-863d-65bfd252d017" providerId="ADAL" clId="{E632D6DC-3F61-4A70-BA2E-ABA1AA6393FB}" dt="2023-02-06T05:00:35.111" v="3929" actId="47"/>
        <pc:sldMkLst>
          <pc:docMk/>
          <pc:sldMk cId="2195983214" sldId="345"/>
        </pc:sldMkLst>
      </pc:sldChg>
      <pc:sldChg chg="modSp add mod">
        <pc:chgData name="Alex Pang" userId="b35f2c48-39e3-478c-863d-65bfd252d017" providerId="ADAL" clId="{E632D6DC-3F61-4A70-BA2E-ABA1AA6393FB}" dt="2023-02-06T05:00:25.873" v="3928" actId="14100"/>
        <pc:sldMkLst>
          <pc:docMk/>
          <pc:sldMk cId="532642777" sldId="346"/>
        </pc:sldMkLst>
        <pc:spChg chg="mod">
          <ac:chgData name="Alex Pang" userId="b35f2c48-39e3-478c-863d-65bfd252d017" providerId="ADAL" clId="{E632D6DC-3F61-4A70-BA2E-ABA1AA6393FB}" dt="2023-02-06T04:59:37.237" v="3908" actId="20577"/>
          <ac:spMkLst>
            <pc:docMk/>
            <pc:sldMk cId="532642777" sldId="346"/>
            <ac:spMk id="2" creationId="{9EEF959F-64D5-414E-B995-D5665C8D915C}"/>
          </ac:spMkLst>
        </pc:spChg>
        <pc:spChg chg="mod">
          <ac:chgData name="Alex Pang" userId="b35f2c48-39e3-478c-863d-65bfd252d017" providerId="ADAL" clId="{E632D6DC-3F61-4A70-BA2E-ABA1AA6393FB}" dt="2023-02-06T05:00:25.873" v="3928" actId="14100"/>
          <ac:spMkLst>
            <pc:docMk/>
            <pc:sldMk cId="532642777" sldId="346"/>
            <ac:spMk id="3" creationId="{18F452A4-1809-4E7F-A97B-AE2CFFDA49AB}"/>
          </ac:spMkLst>
        </pc:spChg>
        <pc:picChg chg="mod">
          <ac:chgData name="Alex Pang" userId="b35f2c48-39e3-478c-863d-65bfd252d017" providerId="ADAL" clId="{E632D6DC-3F61-4A70-BA2E-ABA1AA6393FB}" dt="2023-02-06T05:00:22.054" v="3927" actId="1076"/>
          <ac:picMkLst>
            <pc:docMk/>
            <pc:sldMk cId="532642777" sldId="346"/>
            <ac:picMk id="8" creationId="{C6CEAF68-A860-48C0-B7EE-E064214ABF37}"/>
          </ac:picMkLst>
        </pc:picChg>
        <pc:picChg chg="mod">
          <ac:chgData name="Alex Pang" userId="b35f2c48-39e3-478c-863d-65bfd252d017" providerId="ADAL" clId="{E632D6DC-3F61-4A70-BA2E-ABA1AA6393FB}" dt="2023-02-06T05:00:20.323" v="3926" actId="1076"/>
          <ac:picMkLst>
            <pc:docMk/>
            <pc:sldMk cId="532642777" sldId="346"/>
            <ac:picMk id="9" creationId="{F6A40DB2-5246-48C1-957D-603696FBB940}"/>
          </ac:picMkLst>
        </pc:picChg>
      </pc:sldChg>
      <pc:sldChg chg="addSp modSp new mod">
        <pc:chgData name="Alex Pang" userId="b35f2c48-39e3-478c-863d-65bfd252d017" providerId="ADAL" clId="{E632D6DC-3F61-4A70-BA2E-ABA1AA6393FB}" dt="2023-02-06T04:49:13.818" v="3354" actId="20577"/>
        <pc:sldMkLst>
          <pc:docMk/>
          <pc:sldMk cId="3070301041" sldId="347"/>
        </pc:sldMkLst>
        <pc:spChg chg="mod">
          <ac:chgData name="Alex Pang" userId="b35f2c48-39e3-478c-863d-65bfd252d017" providerId="ADAL" clId="{E632D6DC-3F61-4A70-BA2E-ABA1AA6393FB}" dt="2023-02-06T04:44:35.877" v="3017" actId="20577"/>
          <ac:spMkLst>
            <pc:docMk/>
            <pc:sldMk cId="3070301041" sldId="347"/>
            <ac:spMk id="2" creationId="{52B7266E-9300-E0E8-3A4B-5553F8F80247}"/>
          </ac:spMkLst>
        </pc:spChg>
        <pc:spChg chg="mod">
          <ac:chgData name="Alex Pang" userId="b35f2c48-39e3-478c-863d-65bfd252d017" providerId="ADAL" clId="{E632D6DC-3F61-4A70-BA2E-ABA1AA6393FB}" dt="2023-02-06T04:48:02.301" v="3236" actId="1076"/>
          <ac:spMkLst>
            <pc:docMk/>
            <pc:sldMk cId="3070301041" sldId="347"/>
            <ac:spMk id="3" creationId="{2651410E-B6BB-FA51-F2BE-AF88F71CE31A}"/>
          </ac:spMkLst>
        </pc:spChg>
        <pc:spChg chg="add mod">
          <ac:chgData name="Alex Pang" userId="b35f2c48-39e3-478c-863d-65bfd252d017" providerId="ADAL" clId="{E632D6DC-3F61-4A70-BA2E-ABA1AA6393FB}" dt="2023-02-06T04:47:50.351" v="3233" actId="27636"/>
          <ac:spMkLst>
            <pc:docMk/>
            <pc:sldMk cId="3070301041" sldId="347"/>
            <ac:spMk id="4" creationId="{119C12BD-5D00-717A-8C2D-50359227CFAE}"/>
          </ac:spMkLst>
        </pc:spChg>
        <pc:spChg chg="add mod">
          <ac:chgData name="Alex Pang" userId="b35f2c48-39e3-478c-863d-65bfd252d017" providerId="ADAL" clId="{E632D6DC-3F61-4A70-BA2E-ABA1AA6393FB}" dt="2023-02-06T04:49:13.818" v="3354" actId="20577"/>
          <ac:spMkLst>
            <pc:docMk/>
            <pc:sldMk cId="3070301041" sldId="347"/>
            <ac:spMk id="5" creationId="{BE1AB84C-3F0B-27C4-FB73-BABB7D82F4C7}"/>
          </ac:spMkLst>
        </pc:spChg>
      </pc:sldChg>
      <pc:sldChg chg="modSp mod">
        <pc:chgData name="Alex Pang" userId="b35f2c48-39e3-478c-863d-65bfd252d017" providerId="ADAL" clId="{E632D6DC-3F61-4A70-BA2E-ABA1AA6393FB}" dt="2023-02-06T05:09:09.120" v="4041" actId="1076"/>
        <pc:sldMkLst>
          <pc:docMk/>
          <pc:sldMk cId="4261672952" sldId="348"/>
        </pc:sldMkLst>
        <pc:spChg chg="mod">
          <ac:chgData name="Alex Pang" userId="b35f2c48-39e3-478c-863d-65bfd252d017" providerId="ADAL" clId="{E632D6DC-3F61-4A70-BA2E-ABA1AA6393FB}" dt="2023-02-06T05:09:09.120" v="4041" actId="1076"/>
          <ac:spMkLst>
            <pc:docMk/>
            <pc:sldMk cId="4261672952" sldId="348"/>
            <ac:spMk id="4" creationId="{027500EC-92C1-413A-8F62-65CAAD350AA1}"/>
          </ac:spMkLst>
        </pc:spChg>
      </pc:sldChg>
      <pc:sldMasterChg chg="modSldLayout">
        <pc:chgData name="Alex Pang" userId="b35f2c48-39e3-478c-863d-65bfd252d017" providerId="ADAL" clId="{E632D6DC-3F61-4A70-BA2E-ABA1AA6393FB}" dt="2023-02-06T04:15:44.936" v="1972" actId="208"/>
        <pc:sldMasterMkLst>
          <pc:docMk/>
          <pc:sldMasterMk cId="1338885839" sldId="2147483687"/>
        </pc:sldMasterMkLst>
        <pc:sldLayoutChg chg="addSp modSp mod">
          <pc:chgData name="Alex Pang" userId="b35f2c48-39e3-478c-863d-65bfd252d017" providerId="ADAL" clId="{E632D6DC-3F61-4A70-BA2E-ABA1AA6393FB}" dt="2023-02-06T04:15:44.936" v="1972" actId="208"/>
          <pc:sldLayoutMkLst>
            <pc:docMk/>
            <pc:sldMasterMk cId="1338885839" sldId="2147483687"/>
            <pc:sldLayoutMk cId="2183755689" sldId="2147483699"/>
          </pc:sldLayoutMkLst>
          <pc:spChg chg="mod">
            <ac:chgData name="Alex Pang" userId="b35f2c48-39e3-478c-863d-65bfd252d017" providerId="ADAL" clId="{E632D6DC-3F61-4A70-BA2E-ABA1AA6393FB}" dt="2023-02-06T04:15:11.222" v="1969" actId="207"/>
            <ac:spMkLst>
              <pc:docMk/>
              <pc:sldMasterMk cId="1338885839" sldId="2147483687"/>
              <pc:sldLayoutMk cId="2183755689" sldId="2147483699"/>
              <ac:spMk id="4" creationId="{00000000-0000-0000-0000-000000000000}"/>
            </ac:spMkLst>
          </pc:spChg>
          <pc:cxnChg chg="add mod">
            <ac:chgData name="Alex Pang" userId="b35f2c48-39e3-478c-863d-65bfd252d017" providerId="ADAL" clId="{E632D6DC-3F61-4A70-BA2E-ABA1AA6393FB}" dt="2023-02-06T04:15:44.936" v="1972" actId="208"/>
            <ac:cxnSpMkLst>
              <pc:docMk/>
              <pc:sldMasterMk cId="1338885839" sldId="2147483687"/>
              <pc:sldLayoutMk cId="2183755689" sldId="2147483699"/>
              <ac:cxnSpMk id="5" creationId="{F8E92CAD-2CAD-34A0-128C-560ECAED0E7E}"/>
            </ac:cxnSpMkLst>
          </pc:cxnChg>
        </pc:sldLayoutChg>
      </pc:sldMasterChg>
    </pc:docChg>
  </pc:docChgLst>
  <pc:docChgLst>
    <pc:chgData name="Alex Pang" userId="b35f2c48-39e3-478c-863d-65bfd252d017" providerId="ADAL" clId="{E3C1EC7A-A47E-4239-B30C-1873F8B099E9}"/>
    <pc:docChg chg="addSld delSld modSld delMainMaster">
      <pc:chgData name="Alex Pang" userId="b35f2c48-39e3-478c-863d-65bfd252d017" providerId="ADAL" clId="{E3C1EC7A-A47E-4239-B30C-1873F8B099E9}" dt="2022-09-15T19:44:10.019" v="9" actId="20577"/>
      <pc:docMkLst>
        <pc:docMk/>
      </pc:docMkLst>
      <pc:sldChg chg="del">
        <pc:chgData name="Alex Pang" userId="b35f2c48-39e3-478c-863d-65bfd252d017" providerId="ADAL" clId="{E3C1EC7A-A47E-4239-B30C-1873F8B099E9}" dt="2022-09-15T19:43:58.641" v="2" actId="47"/>
        <pc:sldMkLst>
          <pc:docMk/>
          <pc:sldMk cId="2027901624" sldId="272"/>
        </pc:sldMkLst>
      </pc:sldChg>
      <pc:sldChg chg="del">
        <pc:chgData name="Alex Pang" userId="b35f2c48-39e3-478c-863d-65bfd252d017" providerId="ADAL" clId="{E3C1EC7A-A47E-4239-B30C-1873F8B099E9}" dt="2022-09-15T19:43:55.609" v="1" actId="47"/>
        <pc:sldMkLst>
          <pc:docMk/>
          <pc:sldMk cId="1453389049" sldId="320"/>
        </pc:sldMkLst>
      </pc:sldChg>
      <pc:sldChg chg="modSp mod">
        <pc:chgData name="Alex Pang" userId="b35f2c48-39e3-478c-863d-65bfd252d017" providerId="ADAL" clId="{E3C1EC7A-A47E-4239-B30C-1873F8B099E9}" dt="2022-09-15T19:44:10.019" v="9" actId="20577"/>
        <pc:sldMkLst>
          <pc:docMk/>
          <pc:sldMk cId="375537584" sldId="321"/>
        </pc:sldMkLst>
        <pc:spChg chg="mod">
          <ac:chgData name="Alex Pang" userId="b35f2c48-39e3-478c-863d-65bfd252d017" providerId="ADAL" clId="{E3C1EC7A-A47E-4239-B30C-1873F8B099E9}" dt="2022-09-15T19:44:06.348" v="5" actId="20577"/>
          <ac:spMkLst>
            <pc:docMk/>
            <pc:sldMk cId="375537584" sldId="321"/>
            <ac:spMk id="3" creationId="{02F87C00-6AC0-887D-AEA9-243D779A4B7F}"/>
          </ac:spMkLst>
        </pc:spChg>
        <pc:spChg chg="mod">
          <ac:chgData name="Alex Pang" userId="b35f2c48-39e3-478c-863d-65bfd252d017" providerId="ADAL" clId="{E3C1EC7A-A47E-4239-B30C-1873F8B099E9}" dt="2022-09-15T19:44:10.019" v="9" actId="20577"/>
          <ac:spMkLst>
            <pc:docMk/>
            <pc:sldMk cId="375537584" sldId="321"/>
            <ac:spMk id="4" creationId="{905FC1C9-83F1-2CBD-6B8A-2FE474DBEA7A}"/>
          </ac:spMkLst>
        </pc:spChg>
      </pc:sldChg>
      <pc:sldChg chg="new">
        <pc:chgData name="Alex Pang" userId="b35f2c48-39e3-478c-863d-65bfd252d017" providerId="ADAL" clId="{E3C1EC7A-A47E-4239-B30C-1873F8B099E9}" dt="2022-09-15T19:43:48.730" v="0" actId="680"/>
        <pc:sldMkLst>
          <pc:docMk/>
          <pc:sldMk cId="2325233749" sldId="322"/>
        </pc:sldMkLst>
      </pc:sldChg>
      <pc:sldMasterChg chg="del delSldLayout">
        <pc:chgData name="Alex Pang" userId="b35f2c48-39e3-478c-863d-65bfd252d017" providerId="ADAL" clId="{E3C1EC7A-A47E-4239-B30C-1873F8B099E9}" dt="2022-09-15T19:43:55.609" v="1" actId="47"/>
        <pc:sldMasterMkLst>
          <pc:docMk/>
          <pc:sldMasterMk cId="2798249480" sldId="2147483648"/>
        </pc:sldMasterMkLst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89291595" sldId="2147483649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127097582" sldId="2147483650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1025518613" sldId="2147483651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2445835521" sldId="2147483652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1530327979" sldId="2147483653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29337142" sldId="2147483654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98061585" sldId="2147483655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3167152613" sldId="2147483656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495454496" sldId="2147483657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1200279334" sldId="2147483658"/>
          </pc:sldLayoutMkLst>
        </pc:sldLayoutChg>
        <pc:sldLayoutChg chg="del">
          <pc:chgData name="Alex Pang" userId="b35f2c48-39e3-478c-863d-65bfd252d017" providerId="ADAL" clId="{E3C1EC7A-A47E-4239-B30C-1873F8B099E9}" dt="2022-09-15T19:43:55.609" v="1" actId="47"/>
          <pc:sldLayoutMkLst>
            <pc:docMk/>
            <pc:sldMasterMk cId="2798249480" sldId="2147483648"/>
            <pc:sldLayoutMk cId="2731070558" sldId="2147483659"/>
          </pc:sldLayoutMkLst>
        </pc:sldLayoutChg>
      </pc:sldMasterChg>
      <pc:sldMasterChg chg="del delSldLayout">
        <pc:chgData name="Alex Pang" userId="b35f2c48-39e3-478c-863d-65bfd252d017" providerId="ADAL" clId="{E3C1EC7A-A47E-4239-B30C-1873F8B099E9}" dt="2022-09-15T19:43:58.641" v="2" actId="47"/>
        <pc:sldMasterMkLst>
          <pc:docMk/>
          <pc:sldMasterMk cId="2355015974" sldId="2147483661"/>
        </pc:sldMasterMkLst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2153643824" sldId="2147483662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461693087" sldId="2147483663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612309778" sldId="2147483664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2539628206" sldId="2147483665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1984329327" sldId="2147483666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4059522545" sldId="2147483667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14612651" sldId="2147483668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222421973" sldId="2147483669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794968608" sldId="2147483670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66919709" sldId="2147483671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3861756863" sldId="2147483672"/>
          </pc:sldLayoutMkLst>
        </pc:sldLayoutChg>
        <pc:sldLayoutChg chg="del">
          <pc:chgData name="Alex Pang" userId="b35f2c48-39e3-478c-863d-65bfd252d017" providerId="ADAL" clId="{E3C1EC7A-A47E-4239-B30C-1873F8B099E9}" dt="2022-09-15T19:43:58.641" v="2" actId="47"/>
          <pc:sldLayoutMkLst>
            <pc:docMk/>
            <pc:sldMasterMk cId="2355015974" sldId="2147483661"/>
            <pc:sldLayoutMk cId="883758931" sldId="2147483673"/>
          </pc:sldLayoutMkLst>
        </pc:sldLayoutChg>
      </pc:sldMasterChg>
    </pc:docChg>
  </pc:docChgLst>
  <pc:docChgLst>
    <pc:chgData name="Alex Pang" userId="af49c15263cff4bc" providerId="LiveId" clId="{1237036D-8B43-47AE-A28B-6A9DE91A1024}"/>
    <pc:docChg chg="addSld delSld modSld sldOrd modMainMaster">
      <pc:chgData name="Alex Pang" userId="af49c15263cff4bc" providerId="LiveId" clId="{1237036D-8B43-47AE-A28B-6A9DE91A1024}" dt="2022-08-14T04:07:42.873" v="136" actId="680"/>
      <pc:docMkLst>
        <pc:docMk/>
      </pc:docMkLst>
      <pc:sldChg chg="delSp add del setBg delDesignElem">
        <pc:chgData name="Alex Pang" userId="af49c15263cff4bc" providerId="LiveId" clId="{1237036D-8B43-47AE-A28B-6A9DE91A1024}" dt="2022-07-18T22:18:14.867" v="110" actId="2696"/>
        <pc:sldMkLst>
          <pc:docMk/>
          <pc:sldMk cId="2027901624" sldId="272"/>
        </pc:sldMkLst>
        <pc:spChg chg="del">
          <ac:chgData name="Alex Pang" userId="af49c15263cff4bc" providerId="LiveId" clId="{1237036D-8B43-47AE-A28B-6A9DE91A1024}" dt="2022-07-18T22:17:14.035" v="80"/>
          <ac:spMkLst>
            <pc:docMk/>
            <pc:sldMk cId="2027901624" sldId="272"/>
            <ac:spMk id="22" creationId="{6753252F-4873-4F63-801D-CC719279A7D5}"/>
          </ac:spMkLst>
        </pc:spChg>
        <pc:spChg chg="del">
          <ac:chgData name="Alex Pang" userId="af49c15263cff4bc" providerId="LiveId" clId="{1237036D-8B43-47AE-A28B-6A9DE91A1024}" dt="2022-07-18T22:17:14.035" v="80"/>
          <ac:spMkLst>
            <pc:docMk/>
            <pc:sldMk cId="2027901624" sldId="272"/>
            <ac:spMk id="23" creationId="{047C8CCB-F95D-4249-92DD-651249D3535A}"/>
          </ac:spMkLst>
        </pc:spChg>
      </pc:sldChg>
      <pc:sldChg chg="modSp mod">
        <pc:chgData name="Alex Pang" userId="af49c15263cff4bc" providerId="LiveId" clId="{1237036D-8B43-47AE-A28B-6A9DE91A1024}" dt="2022-07-30T19:58:41.437" v="128" actId="1076"/>
        <pc:sldMkLst>
          <pc:docMk/>
          <pc:sldMk cId="1175031532" sldId="315"/>
        </pc:sldMkLst>
        <pc:spChg chg="mod">
          <ac:chgData name="Alex Pang" userId="af49c15263cff4bc" providerId="LiveId" clId="{1237036D-8B43-47AE-A28B-6A9DE91A1024}" dt="2022-07-30T19:58:41.437" v="128" actId="1076"/>
          <ac:spMkLst>
            <pc:docMk/>
            <pc:sldMk cId="1175031532" sldId="315"/>
            <ac:spMk id="3" creationId="{02F87C00-6AC0-887D-AEA9-243D779A4B7F}"/>
          </ac:spMkLst>
        </pc:spChg>
        <pc:spChg chg="mod">
          <ac:chgData name="Alex Pang" userId="af49c15263cff4bc" providerId="LiveId" clId="{1237036D-8B43-47AE-A28B-6A9DE91A1024}" dt="2022-07-18T22:16:50.271" v="78" actId="6549"/>
          <ac:spMkLst>
            <pc:docMk/>
            <pc:sldMk cId="1175031532" sldId="315"/>
            <ac:spMk id="4" creationId="{905FC1C9-83F1-2CBD-6B8A-2FE474DBEA7A}"/>
          </ac:spMkLst>
        </pc:spChg>
      </pc:sldChg>
      <pc:sldChg chg="addSp modSp add mod ord">
        <pc:chgData name="Alex Pang" userId="af49c15263cff4bc" providerId="LiveId" clId="{1237036D-8B43-47AE-A28B-6A9DE91A1024}" dt="2022-07-18T22:18:00.967" v="109" actId="20577"/>
        <pc:sldMkLst>
          <pc:docMk/>
          <pc:sldMk cId="1453389049" sldId="320"/>
        </pc:sldMkLst>
        <pc:spChg chg="add mod">
          <ac:chgData name="Alex Pang" userId="af49c15263cff4bc" providerId="LiveId" clId="{1237036D-8B43-47AE-A28B-6A9DE91A1024}" dt="2022-07-18T22:18:00.967" v="109" actId="20577"/>
          <ac:spMkLst>
            <pc:docMk/>
            <pc:sldMk cId="1453389049" sldId="320"/>
            <ac:spMk id="2" creationId="{CB8F5877-657A-07F9-874E-484C1D5887BE}"/>
          </ac:spMkLst>
        </pc:spChg>
      </pc:sldChg>
      <pc:sldChg chg="delSp del">
        <pc:chgData name="Alex Pang" userId="af49c15263cff4bc" providerId="LiveId" clId="{1237036D-8B43-47AE-A28B-6A9DE91A1024}" dt="2022-07-18T22:19:15.214" v="113" actId="47"/>
        <pc:sldMkLst>
          <pc:docMk/>
          <pc:sldMk cId="214341498" sldId="321"/>
        </pc:sldMkLst>
        <pc:picChg chg="del">
          <ac:chgData name="Alex Pang" userId="af49c15263cff4bc" providerId="LiveId" clId="{1237036D-8B43-47AE-A28B-6A9DE91A1024}" dt="2022-07-18T22:19:06.110" v="112"/>
          <ac:picMkLst>
            <pc:docMk/>
            <pc:sldMk cId="214341498" sldId="321"/>
            <ac:picMk id="2" creationId="{03417238-E1E8-78CA-A9D5-CBA1560AECE2}"/>
          </ac:picMkLst>
        </pc:picChg>
      </pc:sldChg>
      <pc:sldChg chg="del">
        <pc:chgData name="Alex Pang" userId="af49c15263cff4bc" providerId="LiveId" clId="{1237036D-8B43-47AE-A28B-6A9DE91A1024}" dt="2022-07-18T22:16:10.687" v="1" actId="47"/>
        <pc:sldMkLst>
          <pc:docMk/>
          <pc:sldMk cId="1583257744" sldId="321"/>
        </pc:sldMkLst>
      </pc:sldChg>
      <pc:sldChg chg="new del">
        <pc:chgData name="Alex Pang" userId="af49c15263cff4bc" providerId="LiveId" clId="{1237036D-8B43-47AE-A28B-6A9DE91A1024}" dt="2022-07-30T19:57:33.427" v="117" actId="2696"/>
        <pc:sldMkLst>
          <pc:docMk/>
          <pc:sldMk cId="2134930784" sldId="321"/>
        </pc:sldMkLst>
      </pc:sldChg>
      <pc:sldChg chg="del">
        <pc:chgData name="Alex Pang" userId="af49c15263cff4bc" providerId="LiveId" clId="{1237036D-8B43-47AE-A28B-6A9DE91A1024}" dt="2022-07-18T22:18:34.898" v="111" actId="2696"/>
        <pc:sldMkLst>
          <pc:docMk/>
          <pc:sldMk cId="3448833217" sldId="321"/>
        </pc:sldMkLst>
      </pc:sldChg>
      <pc:sldChg chg="new del">
        <pc:chgData name="Alex Pang" userId="af49c15263cff4bc" providerId="LiveId" clId="{1237036D-8B43-47AE-A28B-6A9DE91A1024}" dt="2022-08-14T04:07:39.439" v="135" actId="2696"/>
        <pc:sldMkLst>
          <pc:docMk/>
          <pc:sldMk cId="3621307400" sldId="321"/>
        </pc:sldMkLst>
      </pc:sldChg>
      <pc:sldChg chg="new">
        <pc:chgData name="Alex Pang" userId="af49c15263cff4bc" providerId="LiveId" clId="{1237036D-8B43-47AE-A28B-6A9DE91A1024}" dt="2022-08-14T04:07:42.873" v="136" actId="680"/>
        <pc:sldMkLst>
          <pc:docMk/>
          <pc:sldMk cId="3657386807" sldId="321"/>
        </pc:sldMkLst>
      </pc:sldChg>
      <pc:sldChg chg="del">
        <pc:chgData name="Alex Pang" userId="af49c15263cff4bc" providerId="LiveId" clId="{1237036D-8B43-47AE-A28B-6A9DE91A1024}" dt="2022-07-18T22:16:10.175" v="0" actId="47"/>
        <pc:sldMkLst>
          <pc:docMk/>
          <pc:sldMk cId="408882881" sldId="322"/>
        </pc:sldMkLst>
      </pc:sldChg>
      <pc:sldChg chg="new del">
        <pc:chgData name="Alex Pang" userId="af49c15263cff4bc" providerId="LiveId" clId="{1237036D-8B43-47AE-A28B-6A9DE91A1024}" dt="2022-08-14T04:07:37.420" v="134" actId="2696"/>
        <pc:sldMkLst>
          <pc:docMk/>
          <pc:sldMk cId="1755393107" sldId="322"/>
        </pc:sldMkLst>
      </pc:sldChg>
      <pc:sldChg chg="del">
        <pc:chgData name="Alex Pang" userId="af49c15263cff4bc" providerId="LiveId" clId="{1237036D-8B43-47AE-A28B-6A9DE91A1024}" dt="2022-07-18T22:16:11.055" v="2" actId="47"/>
        <pc:sldMkLst>
          <pc:docMk/>
          <pc:sldMk cId="1930028865" sldId="323"/>
        </pc:sldMkLst>
      </pc:sldChg>
      <pc:sldChg chg="del">
        <pc:chgData name="Alex Pang" userId="af49c15263cff4bc" providerId="LiveId" clId="{1237036D-8B43-47AE-A28B-6A9DE91A1024}" dt="2022-07-18T22:16:11.306" v="3" actId="47"/>
        <pc:sldMkLst>
          <pc:docMk/>
          <pc:sldMk cId="3922924526" sldId="324"/>
        </pc:sldMkLst>
      </pc:sldChg>
      <pc:sldChg chg="del">
        <pc:chgData name="Alex Pang" userId="af49c15263cff4bc" providerId="LiveId" clId="{1237036D-8B43-47AE-A28B-6A9DE91A1024}" dt="2022-07-18T22:16:11.553" v="4" actId="47"/>
        <pc:sldMkLst>
          <pc:docMk/>
          <pc:sldMk cId="4009821507" sldId="325"/>
        </pc:sldMkLst>
      </pc:sldChg>
      <pc:sldChg chg="del">
        <pc:chgData name="Alex Pang" userId="af49c15263cff4bc" providerId="LiveId" clId="{1237036D-8B43-47AE-A28B-6A9DE91A1024}" dt="2022-07-18T22:16:12.712" v="7" actId="47"/>
        <pc:sldMkLst>
          <pc:docMk/>
          <pc:sldMk cId="3268193033" sldId="326"/>
        </pc:sldMkLst>
      </pc:sldChg>
      <pc:sldChg chg="del">
        <pc:chgData name="Alex Pang" userId="af49c15263cff4bc" providerId="LiveId" clId="{1237036D-8B43-47AE-A28B-6A9DE91A1024}" dt="2022-07-18T22:16:12.484" v="6" actId="47"/>
        <pc:sldMkLst>
          <pc:docMk/>
          <pc:sldMk cId="1473423742" sldId="327"/>
        </pc:sldMkLst>
      </pc:sldChg>
      <pc:sldChg chg="del">
        <pc:chgData name="Alex Pang" userId="af49c15263cff4bc" providerId="LiveId" clId="{1237036D-8B43-47AE-A28B-6A9DE91A1024}" dt="2022-07-18T22:16:13.970" v="11" actId="47"/>
        <pc:sldMkLst>
          <pc:docMk/>
          <pc:sldMk cId="2067171671" sldId="328"/>
        </pc:sldMkLst>
      </pc:sldChg>
      <pc:sldChg chg="del">
        <pc:chgData name="Alex Pang" userId="af49c15263cff4bc" providerId="LiveId" clId="{1237036D-8B43-47AE-A28B-6A9DE91A1024}" dt="2022-07-18T22:16:11.842" v="5" actId="47"/>
        <pc:sldMkLst>
          <pc:docMk/>
          <pc:sldMk cId="3851173600" sldId="329"/>
        </pc:sldMkLst>
      </pc:sldChg>
      <pc:sldChg chg="del">
        <pc:chgData name="Alex Pang" userId="af49c15263cff4bc" providerId="LiveId" clId="{1237036D-8B43-47AE-A28B-6A9DE91A1024}" dt="2022-07-18T22:16:13.177" v="9" actId="47"/>
        <pc:sldMkLst>
          <pc:docMk/>
          <pc:sldMk cId="2672894586" sldId="330"/>
        </pc:sldMkLst>
      </pc:sldChg>
      <pc:sldChg chg="del">
        <pc:chgData name="Alex Pang" userId="af49c15263cff4bc" providerId="LiveId" clId="{1237036D-8B43-47AE-A28B-6A9DE91A1024}" dt="2022-07-18T22:16:12.937" v="8" actId="47"/>
        <pc:sldMkLst>
          <pc:docMk/>
          <pc:sldMk cId="3189965633" sldId="331"/>
        </pc:sldMkLst>
      </pc:sldChg>
      <pc:sldChg chg="del">
        <pc:chgData name="Alex Pang" userId="af49c15263cff4bc" providerId="LiveId" clId="{1237036D-8B43-47AE-A28B-6A9DE91A1024}" dt="2022-07-18T22:16:13.464" v="10" actId="47"/>
        <pc:sldMkLst>
          <pc:docMk/>
          <pc:sldMk cId="3724482556" sldId="332"/>
        </pc:sldMkLst>
      </pc:sldChg>
      <pc:sldChg chg="del">
        <pc:chgData name="Alex Pang" userId="af49c15263cff4bc" providerId="LiveId" clId="{1237036D-8B43-47AE-A28B-6A9DE91A1024}" dt="2022-07-18T22:16:14.454" v="12" actId="47"/>
        <pc:sldMkLst>
          <pc:docMk/>
          <pc:sldMk cId="3751905277" sldId="333"/>
        </pc:sldMkLst>
      </pc:sldChg>
      <pc:sldMasterChg chg="modSldLayout">
        <pc:chgData name="Alex Pang" userId="af49c15263cff4bc" providerId="LiveId" clId="{1237036D-8B43-47AE-A28B-6A9DE91A1024}" dt="2022-08-14T04:07:04.770" v="133" actId="14100"/>
        <pc:sldMasterMkLst>
          <pc:docMk/>
          <pc:sldMasterMk cId="2798249480" sldId="2147483648"/>
        </pc:sldMasterMkLst>
        <pc:sldLayoutChg chg="modSp mod">
          <pc:chgData name="Alex Pang" userId="af49c15263cff4bc" providerId="LiveId" clId="{1237036D-8B43-47AE-A28B-6A9DE91A1024}" dt="2022-08-14T04:07:04.770" v="133" actId="14100"/>
          <pc:sldLayoutMkLst>
            <pc:docMk/>
            <pc:sldMasterMk cId="2798249480" sldId="2147483648"/>
            <pc:sldLayoutMk cId="2295963182" sldId="2147483660"/>
          </pc:sldLayoutMkLst>
          <pc:spChg chg="mod">
            <ac:chgData name="Alex Pang" userId="af49c15263cff4bc" providerId="LiveId" clId="{1237036D-8B43-47AE-A28B-6A9DE91A1024}" dt="2022-07-30T20:02:01.996" v="130" actId="255"/>
            <ac:spMkLst>
              <pc:docMk/>
              <pc:sldMasterMk cId="2798249480" sldId="2147483648"/>
              <pc:sldLayoutMk cId="2295963182" sldId="2147483660"/>
              <ac:spMk id="3" creationId="{00000000-0000-0000-0000-000000000000}"/>
            </ac:spMkLst>
          </pc:spChg>
          <pc:spChg chg="mod">
            <ac:chgData name="Alex Pang" userId="af49c15263cff4bc" providerId="LiveId" clId="{1237036D-8B43-47AE-A28B-6A9DE91A1024}" dt="2022-08-14T04:07:04.770" v="133" actId="14100"/>
            <ac:spMkLst>
              <pc:docMk/>
              <pc:sldMasterMk cId="2798249480" sldId="2147483648"/>
              <pc:sldLayoutMk cId="2295963182" sldId="2147483660"/>
              <ac:spMk id="4" creationId="{00000000-0000-0000-0000-000000000000}"/>
            </ac:spMkLst>
          </pc:spChg>
          <pc:spChg chg="mod">
            <ac:chgData name="Alex Pang" userId="af49c15263cff4bc" providerId="LiveId" clId="{1237036D-8B43-47AE-A28B-6A9DE91A1024}" dt="2022-07-30T19:54:00.794" v="114" actId="17032"/>
            <ac:spMkLst>
              <pc:docMk/>
              <pc:sldMasterMk cId="2798249480" sldId="2147483648"/>
              <pc:sldLayoutMk cId="2295963182" sldId="2147483660"/>
              <ac:spMk id="9" creationId="{00000000-0000-0000-0000-000000000000}"/>
            </ac:spMkLst>
          </pc:spChg>
          <pc:cxnChg chg="mod">
            <ac:chgData name="Alex Pang" userId="af49c15263cff4bc" providerId="LiveId" clId="{1237036D-8B43-47AE-A28B-6A9DE91A1024}" dt="2022-07-30T19:58:16.819" v="124" actId="1076"/>
            <ac:cxnSpMkLst>
              <pc:docMk/>
              <pc:sldMasterMk cId="2798249480" sldId="2147483648"/>
              <pc:sldLayoutMk cId="2295963182" sldId="2147483660"/>
              <ac:cxnSpMk id="12" creationId="{00000000-0000-0000-0000-000000000000}"/>
            </ac:cxnSpMkLst>
          </pc:cxnChg>
        </pc:sldLayoutChg>
      </pc:sldMasterChg>
    </pc:docChg>
  </pc:docChgLst>
  <pc:docChgLst>
    <pc:chgData name="Alex Pang" userId="b35f2c48-39e3-478c-863d-65bfd252d017" providerId="ADAL" clId="{801F7FDD-18F8-4B22-B613-0F5AF7FB5358}"/>
    <pc:docChg chg="custSel delSld modMainMaster">
      <pc:chgData name="Alex Pang" userId="b35f2c48-39e3-478c-863d-65bfd252d017" providerId="ADAL" clId="{801F7FDD-18F8-4B22-B613-0F5AF7FB5358}" dt="2022-09-10T15:27:24.623" v="3" actId="207"/>
      <pc:docMkLst>
        <pc:docMk/>
      </pc:docMkLst>
      <pc:sldChg chg="del">
        <pc:chgData name="Alex Pang" userId="b35f2c48-39e3-478c-863d-65bfd252d017" providerId="ADAL" clId="{801F7FDD-18F8-4B22-B613-0F5AF7FB5358}" dt="2022-09-09T18:21:42.365" v="1" actId="2696"/>
        <pc:sldMkLst>
          <pc:docMk/>
          <pc:sldMk cId="3657386807" sldId="321"/>
        </pc:sldMkLst>
      </pc:sldChg>
      <pc:sldMasterChg chg="modSldLayout">
        <pc:chgData name="Alex Pang" userId="b35f2c48-39e3-478c-863d-65bfd252d017" providerId="ADAL" clId="{801F7FDD-18F8-4B22-B613-0F5AF7FB5358}" dt="2022-09-09T18:21:32.129" v="0" actId="478"/>
        <pc:sldMasterMkLst>
          <pc:docMk/>
          <pc:sldMasterMk cId="2798249480" sldId="2147483648"/>
        </pc:sldMasterMkLst>
        <pc:sldLayoutChg chg="delSp mod">
          <pc:chgData name="Alex Pang" userId="b35f2c48-39e3-478c-863d-65bfd252d017" providerId="ADAL" clId="{801F7FDD-18F8-4B22-B613-0F5AF7FB5358}" dt="2022-09-09T18:21:32.129" v="0" actId="478"/>
          <pc:sldLayoutMkLst>
            <pc:docMk/>
            <pc:sldMasterMk cId="2798249480" sldId="2147483648"/>
            <pc:sldLayoutMk cId="2295963182" sldId="2147483660"/>
          </pc:sldLayoutMkLst>
          <pc:cxnChg chg="del">
            <ac:chgData name="Alex Pang" userId="b35f2c48-39e3-478c-863d-65bfd252d017" providerId="ADAL" clId="{801F7FDD-18F8-4B22-B613-0F5AF7FB5358}" dt="2022-09-09T18:21:32.129" v="0" actId="478"/>
            <ac:cxnSpMkLst>
              <pc:docMk/>
              <pc:sldMasterMk cId="2798249480" sldId="2147483648"/>
              <pc:sldLayoutMk cId="2295963182" sldId="2147483660"/>
              <ac:cxnSpMk id="12" creationId="{00000000-0000-0000-0000-000000000000}"/>
            </ac:cxnSpMkLst>
          </pc:cxnChg>
        </pc:sldLayoutChg>
      </pc:sldMasterChg>
      <pc:sldMasterChg chg="modSldLayout">
        <pc:chgData name="Alex Pang" userId="b35f2c48-39e3-478c-863d-65bfd252d017" providerId="ADAL" clId="{801F7FDD-18F8-4B22-B613-0F5AF7FB5358}" dt="2022-09-10T15:27:24.623" v="3" actId="207"/>
        <pc:sldMasterMkLst>
          <pc:docMk/>
          <pc:sldMasterMk cId="3682365621" sldId="2147483674"/>
        </pc:sldMasterMkLst>
        <pc:sldLayoutChg chg="modSp">
          <pc:chgData name="Alex Pang" userId="b35f2c48-39e3-478c-863d-65bfd252d017" providerId="ADAL" clId="{801F7FDD-18F8-4B22-B613-0F5AF7FB5358}" dt="2022-09-10T15:27:24.623" v="3" actId="207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801F7FDD-18F8-4B22-B613-0F5AF7FB5358}" dt="2022-09-10T15:27:24.623" v="3" actId="207"/>
            <ac:spMkLst>
              <pc:docMk/>
              <pc:sldMasterMk cId="3682365621" sldId="2147483674"/>
              <pc:sldLayoutMk cId="216613234" sldId="2147483686"/>
              <ac:spMk id="3" creationId="{00000000-0000-0000-0000-000000000000}"/>
            </ac:spMkLst>
          </pc:spChg>
        </pc:sldLayoutChg>
      </pc:sldMasterChg>
    </pc:docChg>
  </pc:docChgLst>
  <pc:docChgLst>
    <pc:chgData name="Alex Pang" userId="b35f2c48-39e3-478c-863d-65bfd252d017" providerId="ADAL" clId="{D117F2BF-2CB3-479D-9732-A7D90B63C2ED}"/>
    <pc:docChg chg="custSel addSld delSld modSld sldOrd">
      <pc:chgData name="Alex Pang" userId="b35f2c48-39e3-478c-863d-65bfd252d017" providerId="ADAL" clId="{D117F2BF-2CB3-479D-9732-A7D90B63C2ED}" dt="2023-03-22T22:39:44.959" v="154" actId="2696"/>
      <pc:docMkLst>
        <pc:docMk/>
      </pc:docMkLst>
      <pc:sldChg chg="modSp del mod">
        <pc:chgData name="Alex Pang" userId="b35f2c48-39e3-478c-863d-65bfd252d017" providerId="ADAL" clId="{D117F2BF-2CB3-479D-9732-A7D90B63C2ED}" dt="2023-03-22T22:38:47.792" v="152" actId="2696"/>
        <pc:sldMkLst>
          <pc:docMk/>
          <pc:sldMk cId="0" sldId="289"/>
        </pc:sldMkLst>
        <pc:spChg chg="mod">
          <ac:chgData name="Alex Pang" userId="b35f2c48-39e3-478c-863d-65bfd252d017" providerId="ADAL" clId="{D117F2BF-2CB3-479D-9732-A7D90B63C2ED}" dt="2023-03-22T22:38:12.819" v="145" actId="14100"/>
          <ac:spMkLst>
            <pc:docMk/>
            <pc:sldMk cId="0" sldId="289"/>
            <ac:spMk id="2" creationId="{00000000-0000-0000-0000-000000000000}"/>
          </ac:spMkLst>
        </pc:spChg>
      </pc:sldChg>
      <pc:sldChg chg="modSp mod">
        <pc:chgData name="Alex Pang" userId="b35f2c48-39e3-478c-863d-65bfd252d017" providerId="ADAL" clId="{D117F2BF-2CB3-479D-9732-A7D90B63C2ED}" dt="2023-03-22T22:19:58.300" v="51" actId="14"/>
        <pc:sldMkLst>
          <pc:docMk/>
          <pc:sldMk cId="2325233749" sldId="322"/>
        </pc:sldMkLst>
        <pc:spChg chg="mod">
          <ac:chgData name="Alex Pang" userId="b35f2c48-39e3-478c-863d-65bfd252d017" providerId="ADAL" clId="{D117F2BF-2CB3-479D-9732-A7D90B63C2ED}" dt="2023-03-22T22:19:58.300" v="51" actId="14"/>
          <ac:spMkLst>
            <pc:docMk/>
            <pc:sldMk cId="2325233749" sldId="322"/>
            <ac:spMk id="5" creationId="{6A70516B-255E-A855-D371-1B0CE25F71D9}"/>
          </ac:spMkLst>
        </pc:spChg>
      </pc:sldChg>
      <pc:sldChg chg="modSp add mod ord">
        <pc:chgData name="Alex Pang" userId="b35f2c48-39e3-478c-863d-65bfd252d017" providerId="ADAL" clId="{D117F2BF-2CB3-479D-9732-A7D90B63C2ED}" dt="2023-03-22T22:19:48.635" v="50" actId="14"/>
        <pc:sldMkLst>
          <pc:docMk/>
          <pc:sldMk cId="3064847365" sldId="350"/>
        </pc:sldMkLst>
        <pc:spChg chg="mod">
          <ac:chgData name="Alex Pang" userId="b35f2c48-39e3-478c-863d-65bfd252d017" providerId="ADAL" clId="{D117F2BF-2CB3-479D-9732-A7D90B63C2ED}" dt="2023-03-22T22:19:12.224" v="48" actId="207"/>
          <ac:spMkLst>
            <pc:docMk/>
            <pc:sldMk cId="3064847365" sldId="350"/>
            <ac:spMk id="3" creationId="{1A3BE408-AB31-D17C-4359-42742CA8199F}"/>
          </ac:spMkLst>
        </pc:spChg>
        <pc:spChg chg="mod">
          <ac:chgData name="Alex Pang" userId="b35f2c48-39e3-478c-863d-65bfd252d017" providerId="ADAL" clId="{D117F2BF-2CB3-479D-9732-A7D90B63C2ED}" dt="2023-03-22T22:19:48.635" v="50" actId="14"/>
          <ac:spMkLst>
            <pc:docMk/>
            <pc:sldMk cId="3064847365" sldId="350"/>
            <ac:spMk id="5" creationId="{6A70516B-255E-A855-D371-1B0CE25F71D9}"/>
          </ac:spMkLst>
        </pc:spChg>
      </pc:sldChg>
      <pc:sldChg chg="delSp del mod">
        <pc:chgData name="Alex Pang" userId="b35f2c48-39e3-478c-863d-65bfd252d017" providerId="ADAL" clId="{D117F2BF-2CB3-479D-9732-A7D90B63C2ED}" dt="2023-03-22T22:24:32.976" v="62" actId="2696"/>
        <pc:sldMkLst>
          <pc:docMk/>
          <pc:sldMk cId="0" sldId="351"/>
        </pc:sldMkLst>
        <pc:picChg chg="del">
          <ac:chgData name="Alex Pang" userId="b35f2c48-39e3-478c-863d-65bfd252d017" providerId="ADAL" clId="{D117F2BF-2CB3-479D-9732-A7D90B63C2ED}" dt="2023-03-22T22:24:18.634" v="59" actId="21"/>
          <ac:picMkLst>
            <pc:docMk/>
            <pc:sldMk cId="0" sldId="351"/>
            <ac:picMk id="3" creationId="{00000000-0000-0000-0000-000000000000}"/>
          </ac:picMkLst>
        </pc:picChg>
      </pc:sldChg>
      <pc:sldChg chg="delSp del mod">
        <pc:chgData name="Alex Pang" userId="b35f2c48-39e3-478c-863d-65bfd252d017" providerId="ADAL" clId="{D117F2BF-2CB3-479D-9732-A7D90B63C2ED}" dt="2023-03-22T22:24:54.483" v="67" actId="2696"/>
        <pc:sldMkLst>
          <pc:docMk/>
          <pc:sldMk cId="0" sldId="352"/>
        </pc:sldMkLst>
        <pc:graphicFrameChg chg="del">
          <ac:chgData name="Alex Pang" userId="b35f2c48-39e3-478c-863d-65bfd252d017" providerId="ADAL" clId="{D117F2BF-2CB3-479D-9732-A7D90B63C2ED}" dt="2023-03-22T22:24:47.410" v="65" actId="21"/>
          <ac:graphicFrameMkLst>
            <pc:docMk/>
            <pc:sldMk cId="0" sldId="352"/>
            <ac:graphicFrameMk id="3" creationId="{00000000-0000-0000-0000-000000000000}"/>
          </ac:graphicFrameMkLst>
        </pc:graphicFrameChg>
      </pc:sldChg>
      <pc:sldChg chg="del">
        <pc:chgData name="Alex Pang" userId="b35f2c48-39e3-478c-863d-65bfd252d017" providerId="ADAL" clId="{D117F2BF-2CB3-479D-9732-A7D90B63C2ED}" dt="2023-03-22T22:26:09.618" v="82" actId="2696"/>
        <pc:sldMkLst>
          <pc:docMk/>
          <pc:sldMk cId="0" sldId="353"/>
        </pc:sldMkLst>
      </pc:sldChg>
      <pc:sldChg chg="del">
        <pc:chgData name="Alex Pang" userId="b35f2c48-39e3-478c-863d-65bfd252d017" providerId="ADAL" clId="{D117F2BF-2CB3-479D-9732-A7D90B63C2ED}" dt="2023-03-22T22:25:59.907" v="81" actId="2696"/>
        <pc:sldMkLst>
          <pc:docMk/>
          <pc:sldMk cId="0" sldId="354"/>
        </pc:sldMkLst>
      </pc:sldChg>
      <pc:sldChg chg="del">
        <pc:chgData name="Alex Pang" userId="b35f2c48-39e3-478c-863d-65bfd252d017" providerId="ADAL" clId="{D117F2BF-2CB3-479D-9732-A7D90B63C2ED}" dt="2023-03-22T22:30:06.188" v="96" actId="47"/>
        <pc:sldMkLst>
          <pc:docMk/>
          <pc:sldMk cId="0" sldId="355"/>
        </pc:sldMkLst>
      </pc:sldChg>
      <pc:sldChg chg="del">
        <pc:chgData name="Alex Pang" userId="b35f2c48-39e3-478c-863d-65bfd252d017" providerId="ADAL" clId="{D117F2BF-2CB3-479D-9732-A7D90B63C2ED}" dt="2023-03-22T22:34:48.238" v="118" actId="2696"/>
        <pc:sldMkLst>
          <pc:docMk/>
          <pc:sldMk cId="0" sldId="356"/>
        </pc:sldMkLst>
      </pc:sldChg>
      <pc:sldChg chg="addSp delSp modSp del mod">
        <pc:chgData name="Alex Pang" userId="b35f2c48-39e3-478c-863d-65bfd252d017" providerId="ADAL" clId="{D117F2BF-2CB3-479D-9732-A7D90B63C2ED}" dt="2023-03-22T22:35:35.557" v="125" actId="2696"/>
        <pc:sldMkLst>
          <pc:docMk/>
          <pc:sldMk cId="0" sldId="357"/>
        </pc:sldMkLst>
        <pc:spChg chg="del">
          <ac:chgData name="Alex Pang" userId="b35f2c48-39e3-478c-863d-65bfd252d017" providerId="ADAL" clId="{D117F2BF-2CB3-479D-9732-A7D90B63C2ED}" dt="2023-03-22T22:35:18.165" v="123" actId="478"/>
          <ac:spMkLst>
            <pc:docMk/>
            <pc:sldMk cId="0" sldId="357"/>
            <ac:spMk id="2" creationId="{00000000-0000-0000-0000-000000000000}"/>
          </ac:spMkLst>
        </pc:spChg>
        <pc:spChg chg="add mod">
          <ac:chgData name="Alex Pang" userId="b35f2c48-39e3-478c-863d-65bfd252d017" providerId="ADAL" clId="{D117F2BF-2CB3-479D-9732-A7D90B63C2ED}" dt="2023-03-22T22:35:18.165" v="123" actId="478"/>
          <ac:spMkLst>
            <pc:docMk/>
            <pc:sldMk cId="0" sldId="357"/>
            <ac:spMk id="7" creationId="{96DE49D7-DDB0-6548-7B48-7B9577C03CAA}"/>
          </ac:spMkLst>
        </pc:spChg>
      </pc:sldChg>
      <pc:sldChg chg="addSp delSp modSp del mod">
        <pc:chgData name="Alex Pang" userId="b35f2c48-39e3-478c-863d-65bfd252d017" providerId="ADAL" clId="{D117F2BF-2CB3-479D-9732-A7D90B63C2ED}" dt="2023-03-22T22:37:56.664" v="143" actId="2696"/>
        <pc:sldMkLst>
          <pc:docMk/>
          <pc:sldMk cId="0" sldId="358"/>
        </pc:sldMkLst>
        <pc:spChg chg="del">
          <ac:chgData name="Alex Pang" userId="b35f2c48-39e3-478c-863d-65bfd252d017" providerId="ADAL" clId="{D117F2BF-2CB3-479D-9732-A7D90B63C2ED}" dt="2023-03-22T22:37:02.472" v="133" actId="478"/>
          <ac:spMkLst>
            <pc:docMk/>
            <pc:sldMk cId="0" sldId="358"/>
            <ac:spMk id="2" creationId="{00000000-0000-0000-0000-000000000000}"/>
          </ac:spMkLst>
        </pc:spChg>
        <pc:spChg chg="add del mod">
          <ac:chgData name="Alex Pang" userId="b35f2c48-39e3-478c-863d-65bfd252d017" providerId="ADAL" clId="{D117F2BF-2CB3-479D-9732-A7D90B63C2ED}" dt="2023-03-22T22:37:05.118" v="134" actId="478"/>
          <ac:spMkLst>
            <pc:docMk/>
            <pc:sldMk cId="0" sldId="358"/>
            <ac:spMk id="9" creationId="{9741D04E-D5CA-806F-059E-C1B39377760E}"/>
          </ac:spMkLst>
        </pc:spChg>
      </pc:sldChg>
      <pc:sldChg chg="del">
        <pc:chgData name="Alex Pang" userId="b35f2c48-39e3-478c-863d-65bfd252d017" providerId="ADAL" clId="{D117F2BF-2CB3-479D-9732-A7D90B63C2ED}" dt="2023-03-22T22:39:36.977" v="153" actId="2696"/>
        <pc:sldMkLst>
          <pc:docMk/>
          <pc:sldMk cId="0" sldId="359"/>
        </pc:sldMkLst>
      </pc:sldChg>
      <pc:sldChg chg="del">
        <pc:chgData name="Alex Pang" userId="b35f2c48-39e3-478c-863d-65bfd252d017" providerId="ADAL" clId="{D117F2BF-2CB3-479D-9732-A7D90B63C2ED}" dt="2023-03-22T22:39:44.959" v="154" actId="2696"/>
        <pc:sldMkLst>
          <pc:docMk/>
          <pc:sldMk cId="0" sldId="360"/>
        </pc:sldMkLst>
      </pc:sldChg>
      <pc:sldChg chg="addSp delSp modSp new mod">
        <pc:chgData name="Alex Pang" userId="b35f2c48-39e3-478c-863d-65bfd252d017" providerId="ADAL" clId="{D117F2BF-2CB3-479D-9732-A7D90B63C2ED}" dt="2023-03-22T22:24:23.038" v="61"/>
        <pc:sldMkLst>
          <pc:docMk/>
          <pc:sldMk cId="1965953494" sldId="361"/>
        </pc:sldMkLst>
        <pc:spChg chg="mod">
          <ac:chgData name="Alex Pang" userId="b35f2c48-39e3-478c-863d-65bfd252d017" providerId="ADAL" clId="{D117F2BF-2CB3-479D-9732-A7D90B63C2ED}" dt="2023-03-22T22:24:12.240" v="58"/>
          <ac:spMkLst>
            <pc:docMk/>
            <pc:sldMk cId="1965953494" sldId="361"/>
            <ac:spMk id="2" creationId="{4B579746-F1BB-7878-8853-057810F72F4C}"/>
          </ac:spMkLst>
        </pc:spChg>
        <pc:spChg chg="del">
          <ac:chgData name="Alex Pang" userId="b35f2c48-39e3-478c-863d-65bfd252d017" providerId="ADAL" clId="{D117F2BF-2CB3-479D-9732-A7D90B63C2ED}" dt="2023-03-22T22:24:22.539" v="60" actId="478"/>
          <ac:spMkLst>
            <pc:docMk/>
            <pc:sldMk cId="1965953494" sldId="361"/>
            <ac:spMk id="3" creationId="{284B0F3E-1131-C701-F437-DF472B551E15}"/>
          </ac:spMkLst>
        </pc:spChg>
        <pc:picChg chg="add mod">
          <ac:chgData name="Alex Pang" userId="b35f2c48-39e3-478c-863d-65bfd252d017" providerId="ADAL" clId="{D117F2BF-2CB3-479D-9732-A7D90B63C2ED}" dt="2023-03-22T22:24:23.038" v="61"/>
          <ac:picMkLst>
            <pc:docMk/>
            <pc:sldMk cId="1965953494" sldId="361"/>
            <ac:picMk id="4" creationId="{767731B0-7FB6-6E97-83F2-8839CA02CE07}"/>
          </ac:picMkLst>
        </pc:picChg>
      </pc:sldChg>
      <pc:sldChg chg="addSp delSp modSp add mod">
        <pc:chgData name="Alex Pang" userId="b35f2c48-39e3-478c-863d-65bfd252d017" providerId="ADAL" clId="{D117F2BF-2CB3-479D-9732-A7D90B63C2ED}" dt="2023-03-22T22:24:49.969" v="66"/>
        <pc:sldMkLst>
          <pc:docMk/>
          <pc:sldMk cId="3847815596" sldId="362"/>
        </pc:sldMkLst>
        <pc:graphicFrameChg chg="add mod">
          <ac:chgData name="Alex Pang" userId="b35f2c48-39e3-478c-863d-65bfd252d017" providerId="ADAL" clId="{D117F2BF-2CB3-479D-9732-A7D90B63C2ED}" dt="2023-03-22T22:24:49.969" v="66"/>
          <ac:graphicFrameMkLst>
            <pc:docMk/>
            <pc:sldMk cId="3847815596" sldId="362"/>
            <ac:graphicFrameMk id="3" creationId="{922A7355-21FA-E4DF-E4F4-5B5BFA88C331}"/>
          </ac:graphicFrameMkLst>
        </pc:graphicFrameChg>
        <pc:picChg chg="del">
          <ac:chgData name="Alex Pang" userId="b35f2c48-39e3-478c-863d-65bfd252d017" providerId="ADAL" clId="{D117F2BF-2CB3-479D-9732-A7D90B63C2ED}" dt="2023-03-22T22:24:40.031" v="64" actId="478"/>
          <ac:picMkLst>
            <pc:docMk/>
            <pc:sldMk cId="3847815596" sldId="362"/>
            <ac:picMk id="4" creationId="{767731B0-7FB6-6E97-83F2-8839CA02CE07}"/>
          </ac:picMkLst>
        </pc:picChg>
      </pc:sldChg>
      <pc:sldChg chg="addSp delSp modSp add mod">
        <pc:chgData name="Alex Pang" userId="b35f2c48-39e3-478c-863d-65bfd252d017" providerId="ADAL" clId="{D117F2BF-2CB3-479D-9732-A7D90B63C2ED}" dt="2023-03-22T22:27:10.421" v="89" actId="1076"/>
        <pc:sldMkLst>
          <pc:docMk/>
          <pc:sldMk cId="85710421" sldId="363"/>
        </pc:sldMkLst>
        <pc:spChg chg="add mod">
          <ac:chgData name="Alex Pang" userId="b35f2c48-39e3-478c-863d-65bfd252d017" providerId="ADAL" clId="{D117F2BF-2CB3-479D-9732-A7D90B63C2ED}" dt="2023-03-22T22:27:10.421" v="89" actId="1076"/>
          <ac:spMkLst>
            <pc:docMk/>
            <pc:sldMk cId="85710421" sldId="363"/>
            <ac:spMk id="4" creationId="{84FFB3F0-5A01-FE73-3F8C-CCBC4EB27D36}"/>
          </ac:spMkLst>
        </pc:spChg>
        <pc:graphicFrameChg chg="del">
          <ac:chgData name="Alex Pang" userId="b35f2c48-39e3-478c-863d-65bfd252d017" providerId="ADAL" clId="{D117F2BF-2CB3-479D-9732-A7D90B63C2ED}" dt="2023-03-22T22:25:05.884" v="69" actId="478"/>
          <ac:graphicFrameMkLst>
            <pc:docMk/>
            <pc:sldMk cId="85710421" sldId="363"/>
            <ac:graphicFrameMk id="3" creationId="{922A7355-21FA-E4DF-E4F4-5B5BFA88C331}"/>
          </ac:graphicFrameMkLst>
        </pc:graphicFrameChg>
      </pc:sldChg>
      <pc:sldChg chg="addSp delSp modSp add mod modAnim">
        <pc:chgData name="Alex Pang" userId="b35f2c48-39e3-478c-863d-65bfd252d017" providerId="ADAL" clId="{D117F2BF-2CB3-479D-9732-A7D90B63C2ED}" dt="2023-03-22T22:30:02.702" v="95"/>
        <pc:sldMkLst>
          <pc:docMk/>
          <pc:sldMk cId="1201128234" sldId="364"/>
        </pc:sldMkLst>
        <pc:spChg chg="del">
          <ac:chgData name="Alex Pang" userId="b35f2c48-39e3-478c-863d-65bfd252d017" providerId="ADAL" clId="{D117F2BF-2CB3-479D-9732-A7D90B63C2ED}" dt="2023-03-22T22:28:39.573" v="91" actId="478"/>
          <ac:spMkLst>
            <pc:docMk/>
            <pc:sldMk cId="1201128234" sldId="364"/>
            <ac:spMk id="4" creationId="{84FFB3F0-5A01-FE73-3F8C-CCBC4EB27D36}"/>
          </ac:spMkLst>
        </pc:spChg>
        <pc:spChg chg="mod">
          <ac:chgData name="Alex Pang" userId="b35f2c48-39e3-478c-863d-65bfd252d017" providerId="ADAL" clId="{D117F2BF-2CB3-479D-9732-A7D90B63C2ED}" dt="2023-03-22T22:29:15.105" v="92"/>
          <ac:spMkLst>
            <pc:docMk/>
            <pc:sldMk cId="1201128234" sldId="364"/>
            <ac:spMk id="8" creationId="{5A893B04-2F35-DB4F-836B-6F8DDE1B87C7}"/>
          </ac:spMkLst>
        </pc:spChg>
        <pc:spChg chg="add mod">
          <ac:chgData name="Alex Pang" userId="b35f2c48-39e3-478c-863d-65bfd252d017" providerId="ADAL" clId="{D117F2BF-2CB3-479D-9732-A7D90B63C2ED}" dt="2023-03-22T22:29:15.105" v="92"/>
          <ac:spMkLst>
            <pc:docMk/>
            <pc:sldMk cId="1201128234" sldId="364"/>
            <ac:spMk id="9" creationId="{F30081E5-7DB5-F707-25C1-327385675DB7}"/>
          </ac:spMkLst>
        </pc:spChg>
        <pc:spChg chg="add mod">
          <ac:chgData name="Alex Pang" userId="b35f2c48-39e3-478c-863d-65bfd252d017" providerId="ADAL" clId="{D117F2BF-2CB3-479D-9732-A7D90B63C2ED}" dt="2023-03-22T22:29:15.105" v="92"/>
          <ac:spMkLst>
            <pc:docMk/>
            <pc:sldMk cId="1201128234" sldId="364"/>
            <ac:spMk id="10" creationId="{00954280-1F04-F574-2370-A6ABFF8FAAAC}"/>
          </ac:spMkLst>
        </pc:spChg>
        <pc:spChg chg="add mod">
          <ac:chgData name="Alex Pang" userId="b35f2c48-39e3-478c-863d-65bfd252d017" providerId="ADAL" clId="{D117F2BF-2CB3-479D-9732-A7D90B63C2ED}" dt="2023-03-22T22:29:15.105" v="92"/>
          <ac:spMkLst>
            <pc:docMk/>
            <pc:sldMk cId="1201128234" sldId="364"/>
            <ac:spMk id="11" creationId="{3D0CE761-4171-CBCA-C558-41CD4F8CBA1A}"/>
          </ac:spMkLst>
        </pc:spChg>
        <pc:grpChg chg="add mod">
          <ac:chgData name="Alex Pang" userId="b35f2c48-39e3-478c-863d-65bfd252d017" providerId="ADAL" clId="{D117F2BF-2CB3-479D-9732-A7D90B63C2ED}" dt="2023-03-22T22:29:44.347" v="93" actId="1076"/>
          <ac:grpSpMkLst>
            <pc:docMk/>
            <pc:sldMk cId="1201128234" sldId="364"/>
            <ac:grpSpMk id="6" creationId="{DBC02AD0-BAAF-9D44-752B-0C1C552E6B47}"/>
          </ac:grpSpMkLst>
        </pc:grpChg>
        <pc:picChg chg="add mod">
          <ac:chgData name="Alex Pang" userId="b35f2c48-39e3-478c-863d-65bfd252d017" providerId="ADAL" clId="{D117F2BF-2CB3-479D-9732-A7D90B63C2ED}" dt="2023-03-22T22:29:15.105" v="92"/>
          <ac:picMkLst>
            <pc:docMk/>
            <pc:sldMk cId="1201128234" sldId="364"/>
            <ac:picMk id="3" creationId="{C21E5DE4-5394-9E22-291C-BCFF68656F41}"/>
          </ac:picMkLst>
        </pc:picChg>
        <pc:picChg chg="add mod">
          <ac:chgData name="Alex Pang" userId="b35f2c48-39e3-478c-863d-65bfd252d017" providerId="ADAL" clId="{D117F2BF-2CB3-479D-9732-A7D90B63C2ED}" dt="2023-03-22T22:29:15.105" v="92"/>
          <ac:picMkLst>
            <pc:docMk/>
            <pc:sldMk cId="1201128234" sldId="364"/>
            <ac:picMk id="5" creationId="{FD08364A-361A-7532-7BCA-C684E381DB00}"/>
          </ac:picMkLst>
        </pc:picChg>
        <pc:picChg chg="mod">
          <ac:chgData name="Alex Pang" userId="b35f2c48-39e3-478c-863d-65bfd252d017" providerId="ADAL" clId="{D117F2BF-2CB3-479D-9732-A7D90B63C2ED}" dt="2023-03-22T22:29:15.105" v="92"/>
          <ac:picMkLst>
            <pc:docMk/>
            <pc:sldMk cId="1201128234" sldId="364"/>
            <ac:picMk id="7" creationId="{52BC18E4-BFEB-CEB8-A6B5-2F0C2294BABA}"/>
          </ac:picMkLst>
        </pc:picChg>
        <pc:picChg chg="add mod">
          <ac:chgData name="Alex Pang" userId="b35f2c48-39e3-478c-863d-65bfd252d017" providerId="ADAL" clId="{D117F2BF-2CB3-479D-9732-A7D90B63C2ED}" dt="2023-03-22T22:29:15.105" v="92"/>
          <ac:picMkLst>
            <pc:docMk/>
            <pc:sldMk cId="1201128234" sldId="364"/>
            <ac:picMk id="12" creationId="{08658C51-3033-C094-AE89-C5CDB1F9B38F}"/>
          </ac:picMkLst>
        </pc:picChg>
      </pc:sldChg>
      <pc:sldChg chg="addSp delSp modSp add mod delAnim">
        <pc:chgData name="Alex Pang" userId="b35f2c48-39e3-478c-863d-65bfd252d017" providerId="ADAL" clId="{D117F2BF-2CB3-479D-9732-A7D90B63C2ED}" dt="2023-03-22T22:31:49.675" v="117" actId="14100"/>
        <pc:sldMkLst>
          <pc:docMk/>
          <pc:sldMk cId="4284216695" sldId="365"/>
        </pc:sldMkLst>
        <pc:spChg chg="del">
          <ac:chgData name="Alex Pang" userId="b35f2c48-39e3-478c-863d-65bfd252d017" providerId="ADAL" clId="{D117F2BF-2CB3-479D-9732-A7D90B63C2ED}" dt="2023-03-22T22:30:28.446" v="99" actId="478"/>
          <ac:spMkLst>
            <pc:docMk/>
            <pc:sldMk cId="4284216695" sldId="365"/>
            <ac:spMk id="9" creationId="{F30081E5-7DB5-F707-25C1-327385675DB7}"/>
          </ac:spMkLst>
        </pc:spChg>
        <pc:spChg chg="del">
          <ac:chgData name="Alex Pang" userId="b35f2c48-39e3-478c-863d-65bfd252d017" providerId="ADAL" clId="{D117F2BF-2CB3-479D-9732-A7D90B63C2ED}" dt="2023-03-22T22:30:28.446" v="99" actId="478"/>
          <ac:spMkLst>
            <pc:docMk/>
            <pc:sldMk cId="4284216695" sldId="365"/>
            <ac:spMk id="10" creationId="{00954280-1F04-F574-2370-A6ABFF8FAAAC}"/>
          </ac:spMkLst>
        </pc:spChg>
        <pc:spChg chg="del">
          <ac:chgData name="Alex Pang" userId="b35f2c48-39e3-478c-863d-65bfd252d017" providerId="ADAL" clId="{D117F2BF-2CB3-479D-9732-A7D90B63C2ED}" dt="2023-03-22T22:30:21.552" v="98" actId="478"/>
          <ac:spMkLst>
            <pc:docMk/>
            <pc:sldMk cId="4284216695" sldId="365"/>
            <ac:spMk id="11" creationId="{3D0CE761-4171-CBCA-C558-41CD4F8CBA1A}"/>
          </ac:spMkLst>
        </pc:spChg>
        <pc:spChg chg="mod">
          <ac:chgData name="Alex Pang" userId="b35f2c48-39e3-478c-863d-65bfd252d017" providerId="ADAL" clId="{D117F2BF-2CB3-479D-9732-A7D90B63C2ED}" dt="2023-03-22T22:30:42.482" v="100"/>
          <ac:spMkLst>
            <pc:docMk/>
            <pc:sldMk cId="4284216695" sldId="365"/>
            <ac:spMk id="14" creationId="{41E7AC0D-C8C1-D1C9-FACC-2446A2F3BF80}"/>
          </ac:spMkLst>
        </pc:spChg>
        <pc:spChg chg="add mod">
          <ac:chgData name="Alex Pang" userId="b35f2c48-39e3-478c-863d-65bfd252d017" providerId="ADAL" clId="{D117F2BF-2CB3-479D-9732-A7D90B63C2ED}" dt="2023-03-22T22:31:38.145" v="114" actId="14100"/>
          <ac:spMkLst>
            <pc:docMk/>
            <pc:sldMk cId="4284216695" sldId="365"/>
            <ac:spMk id="15" creationId="{3121C529-027C-8A8D-67C3-3C55B100C7A9}"/>
          </ac:spMkLst>
        </pc:spChg>
        <pc:grpChg chg="add mod">
          <ac:chgData name="Alex Pang" userId="b35f2c48-39e3-478c-863d-65bfd252d017" providerId="ADAL" clId="{D117F2BF-2CB3-479D-9732-A7D90B63C2ED}" dt="2023-03-22T22:31:49.675" v="117" actId="14100"/>
          <ac:grpSpMkLst>
            <pc:docMk/>
            <pc:sldMk cId="4284216695" sldId="365"/>
            <ac:grpSpMk id="4" creationId="{99D9E08E-69DF-55ED-92A3-A3863698AA7B}"/>
          </ac:grpSpMkLst>
        </pc:grpChg>
        <pc:grpChg chg="del">
          <ac:chgData name="Alex Pang" userId="b35f2c48-39e3-478c-863d-65bfd252d017" providerId="ADAL" clId="{D117F2BF-2CB3-479D-9732-A7D90B63C2ED}" dt="2023-03-22T22:30:21.552" v="98" actId="478"/>
          <ac:grpSpMkLst>
            <pc:docMk/>
            <pc:sldMk cId="4284216695" sldId="365"/>
            <ac:grpSpMk id="6" creationId="{DBC02AD0-BAAF-9D44-752B-0C1C552E6B47}"/>
          </ac:grpSpMkLst>
        </pc:grpChg>
        <pc:picChg chg="del">
          <ac:chgData name="Alex Pang" userId="b35f2c48-39e3-478c-863d-65bfd252d017" providerId="ADAL" clId="{D117F2BF-2CB3-479D-9732-A7D90B63C2ED}" dt="2023-03-22T22:30:21.552" v="98" actId="478"/>
          <ac:picMkLst>
            <pc:docMk/>
            <pc:sldMk cId="4284216695" sldId="365"/>
            <ac:picMk id="3" creationId="{C21E5DE4-5394-9E22-291C-BCFF68656F41}"/>
          </ac:picMkLst>
        </pc:picChg>
        <pc:picChg chg="del">
          <ac:chgData name="Alex Pang" userId="b35f2c48-39e3-478c-863d-65bfd252d017" providerId="ADAL" clId="{D117F2BF-2CB3-479D-9732-A7D90B63C2ED}" dt="2023-03-22T22:30:21.552" v="98" actId="478"/>
          <ac:picMkLst>
            <pc:docMk/>
            <pc:sldMk cId="4284216695" sldId="365"/>
            <ac:picMk id="5" creationId="{FD08364A-361A-7532-7BCA-C684E381DB00}"/>
          </ac:picMkLst>
        </pc:picChg>
        <pc:picChg chg="del">
          <ac:chgData name="Alex Pang" userId="b35f2c48-39e3-478c-863d-65bfd252d017" providerId="ADAL" clId="{D117F2BF-2CB3-479D-9732-A7D90B63C2ED}" dt="2023-03-22T22:30:21.552" v="98" actId="478"/>
          <ac:picMkLst>
            <pc:docMk/>
            <pc:sldMk cId="4284216695" sldId="365"/>
            <ac:picMk id="12" creationId="{08658C51-3033-C094-AE89-C5CDB1F9B38F}"/>
          </ac:picMkLst>
        </pc:picChg>
        <pc:picChg chg="mod">
          <ac:chgData name="Alex Pang" userId="b35f2c48-39e3-478c-863d-65bfd252d017" providerId="ADAL" clId="{D117F2BF-2CB3-479D-9732-A7D90B63C2ED}" dt="2023-03-22T22:30:42.482" v="100"/>
          <ac:picMkLst>
            <pc:docMk/>
            <pc:sldMk cId="4284216695" sldId="365"/>
            <ac:picMk id="13" creationId="{F20BB6E7-BF25-CD29-0A6F-9F9B0A6485A1}"/>
          </ac:picMkLst>
        </pc:picChg>
      </pc:sldChg>
      <pc:sldChg chg="addSp delSp modSp add mod">
        <pc:chgData name="Alex Pang" userId="b35f2c48-39e3-478c-863d-65bfd252d017" providerId="ADAL" clId="{D117F2BF-2CB3-479D-9732-A7D90B63C2ED}" dt="2023-03-22T22:35:49.548" v="127" actId="1076"/>
        <pc:sldMkLst>
          <pc:docMk/>
          <pc:sldMk cId="1757084956" sldId="366"/>
        </pc:sldMkLst>
        <pc:spChg chg="del mod">
          <ac:chgData name="Alex Pang" userId="b35f2c48-39e3-478c-863d-65bfd252d017" providerId="ADAL" clId="{D117F2BF-2CB3-479D-9732-A7D90B63C2ED}" dt="2023-03-22T22:35:08.810" v="121" actId="478"/>
          <ac:spMkLst>
            <pc:docMk/>
            <pc:sldMk cId="1757084956" sldId="366"/>
            <ac:spMk id="15" creationId="{3121C529-027C-8A8D-67C3-3C55B100C7A9}"/>
          </ac:spMkLst>
        </pc:spChg>
        <pc:grpChg chg="del">
          <ac:chgData name="Alex Pang" userId="b35f2c48-39e3-478c-863d-65bfd252d017" providerId="ADAL" clId="{D117F2BF-2CB3-479D-9732-A7D90B63C2ED}" dt="2023-03-22T22:35:10.863" v="122" actId="478"/>
          <ac:grpSpMkLst>
            <pc:docMk/>
            <pc:sldMk cId="1757084956" sldId="366"/>
            <ac:grpSpMk id="4" creationId="{99D9E08E-69DF-55ED-92A3-A3863698AA7B}"/>
          </ac:grpSpMkLst>
        </pc:grpChg>
        <pc:picChg chg="add mod">
          <ac:chgData name="Alex Pang" userId="b35f2c48-39e3-478c-863d-65bfd252d017" providerId="ADAL" clId="{D117F2BF-2CB3-479D-9732-A7D90B63C2ED}" dt="2023-03-22T22:35:45.529" v="126" actId="1076"/>
          <ac:picMkLst>
            <pc:docMk/>
            <pc:sldMk cId="1757084956" sldId="366"/>
            <ac:picMk id="3" creationId="{4126269B-83E4-E19B-BDEA-373F74B23F51}"/>
          </ac:picMkLst>
        </pc:picChg>
        <pc:picChg chg="add mod">
          <ac:chgData name="Alex Pang" userId="b35f2c48-39e3-478c-863d-65bfd252d017" providerId="ADAL" clId="{D117F2BF-2CB3-479D-9732-A7D90B63C2ED}" dt="2023-03-22T22:35:49.548" v="127" actId="1076"/>
          <ac:picMkLst>
            <pc:docMk/>
            <pc:sldMk cId="1757084956" sldId="366"/>
            <ac:picMk id="5" creationId="{71BD2E2D-24D7-1F21-4F20-F95FC0A20555}"/>
          </ac:picMkLst>
        </pc:picChg>
      </pc:sldChg>
      <pc:sldChg chg="addSp delSp modSp add mod ord">
        <pc:chgData name="Alex Pang" userId="b35f2c48-39e3-478c-863d-65bfd252d017" providerId="ADAL" clId="{D117F2BF-2CB3-479D-9732-A7D90B63C2ED}" dt="2023-03-22T22:37:51.131" v="142" actId="1076"/>
        <pc:sldMkLst>
          <pc:docMk/>
          <pc:sldMk cId="2433976961" sldId="367"/>
        </pc:sldMkLst>
        <pc:spChg chg="add mod">
          <ac:chgData name="Alex Pang" userId="b35f2c48-39e3-478c-863d-65bfd252d017" providerId="ADAL" clId="{D117F2BF-2CB3-479D-9732-A7D90B63C2ED}" dt="2023-03-22T22:37:42.103" v="140" actId="14100"/>
          <ac:spMkLst>
            <pc:docMk/>
            <pc:sldMk cId="2433976961" sldId="367"/>
            <ac:spMk id="6" creationId="{50295ABE-8F3E-FFBE-BAAD-6D2B09A11BFD}"/>
          </ac:spMkLst>
        </pc:spChg>
        <pc:spChg chg="add mod">
          <ac:chgData name="Alex Pang" userId="b35f2c48-39e3-478c-863d-65bfd252d017" providerId="ADAL" clId="{D117F2BF-2CB3-479D-9732-A7D90B63C2ED}" dt="2023-03-22T22:37:30.442" v="138" actId="255"/>
          <ac:spMkLst>
            <pc:docMk/>
            <pc:sldMk cId="2433976961" sldId="367"/>
            <ac:spMk id="7" creationId="{9A293C20-5140-1FF7-4A34-5579AB8C41DF}"/>
          </ac:spMkLst>
        </pc:spChg>
        <pc:spChg chg="del">
          <ac:chgData name="Alex Pang" userId="b35f2c48-39e3-478c-863d-65bfd252d017" providerId="ADAL" clId="{D117F2BF-2CB3-479D-9732-A7D90B63C2ED}" dt="2023-03-22T22:36:53.653" v="132" actId="478"/>
          <ac:spMkLst>
            <pc:docMk/>
            <pc:sldMk cId="2433976961" sldId="367"/>
            <ac:spMk id="15" creationId="{3121C529-027C-8A8D-67C3-3C55B100C7A9}"/>
          </ac:spMkLst>
        </pc:spChg>
        <pc:grpChg chg="del">
          <ac:chgData name="Alex Pang" userId="b35f2c48-39e3-478c-863d-65bfd252d017" providerId="ADAL" clId="{D117F2BF-2CB3-479D-9732-A7D90B63C2ED}" dt="2023-03-22T22:36:50.348" v="131" actId="478"/>
          <ac:grpSpMkLst>
            <pc:docMk/>
            <pc:sldMk cId="2433976961" sldId="367"/>
            <ac:grpSpMk id="4" creationId="{99D9E08E-69DF-55ED-92A3-A3863698AA7B}"/>
          </ac:grpSpMkLst>
        </pc:grpChg>
        <pc:picChg chg="add mod">
          <ac:chgData name="Alex Pang" userId="b35f2c48-39e3-478c-863d-65bfd252d017" providerId="ADAL" clId="{D117F2BF-2CB3-479D-9732-A7D90B63C2ED}" dt="2023-03-22T22:37:47.078" v="141" actId="1076"/>
          <ac:picMkLst>
            <pc:docMk/>
            <pc:sldMk cId="2433976961" sldId="367"/>
            <ac:picMk id="3" creationId="{85C845BE-2CC2-213B-DA42-85463CDC1594}"/>
          </ac:picMkLst>
        </pc:picChg>
        <pc:picChg chg="add mod">
          <ac:chgData name="Alex Pang" userId="b35f2c48-39e3-478c-863d-65bfd252d017" providerId="ADAL" clId="{D117F2BF-2CB3-479D-9732-A7D90B63C2ED}" dt="2023-03-22T22:37:51.131" v="142" actId="1076"/>
          <ac:picMkLst>
            <pc:docMk/>
            <pc:sldMk cId="2433976961" sldId="367"/>
            <ac:picMk id="5" creationId="{107BCFA7-0D66-1F97-E846-1E3D6AAE1ADA}"/>
          </ac:picMkLst>
        </pc:picChg>
      </pc:sldChg>
      <pc:sldChg chg="addSp delSp modSp new mod">
        <pc:chgData name="Alex Pang" userId="b35f2c48-39e3-478c-863d-65bfd252d017" providerId="ADAL" clId="{D117F2BF-2CB3-479D-9732-A7D90B63C2ED}" dt="2023-03-22T22:38:42.512" v="151" actId="14100"/>
        <pc:sldMkLst>
          <pc:docMk/>
          <pc:sldMk cId="425522145" sldId="368"/>
        </pc:sldMkLst>
        <pc:spChg chg="mod">
          <ac:chgData name="Alex Pang" userId="b35f2c48-39e3-478c-863d-65bfd252d017" providerId="ADAL" clId="{D117F2BF-2CB3-479D-9732-A7D90B63C2ED}" dt="2023-03-22T22:38:17.854" v="146"/>
          <ac:spMkLst>
            <pc:docMk/>
            <pc:sldMk cId="425522145" sldId="368"/>
            <ac:spMk id="2" creationId="{3BBE4F50-DF82-C66E-552F-81B7D28CF3CD}"/>
          </ac:spMkLst>
        </pc:spChg>
        <pc:spChg chg="del">
          <ac:chgData name="Alex Pang" userId="b35f2c48-39e3-478c-863d-65bfd252d017" providerId="ADAL" clId="{D117F2BF-2CB3-479D-9732-A7D90B63C2ED}" dt="2023-03-22T22:38:27.486" v="147" actId="478"/>
          <ac:spMkLst>
            <pc:docMk/>
            <pc:sldMk cId="425522145" sldId="368"/>
            <ac:spMk id="3" creationId="{03985E4D-AD8C-8B9B-06F6-00C20A709BE8}"/>
          </ac:spMkLst>
        </pc:spChg>
        <pc:picChg chg="add mod">
          <ac:chgData name="Alex Pang" userId="b35f2c48-39e3-478c-863d-65bfd252d017" providerId="ADAL" clId="{D117F2BF-2CB3-479D-9732-A7D90B63C2ED}" dt="2023-03-22T22:38:42.512" v="151" actId="14100"/>
          <ac:picMkLst>
            <pc:docMk/>
            <pc:sldMk cId="425522145" sldId="368"/>
            <ac:picMk id="4" creationId="{816456E6-EE48-6971-811E-176852118D0E}"/>
          </ac:picMkLst>
        </pc:picChg>
      </pc:sldChg>
    </pc:docChg>
  </pc:docChgLst>
  <pc:docChgLst>
    <pc:chgData name="Alex Pang" userId="b35f2c48-39e3-478c-863d-65bfd252d017" providerId="ADAL" clId="{FBF1EBE6-AA7A-4BDC-9133-160585461A8A}"/>
    <pc:docChg chg="delSld modSld sldOrd">
      <pc:chgData name="Alex Pang" userId="b35f2c48-39e3-478c-863d-65bfd252d017" providerId="ADAL" clId="{FBF1EBE6-AA7A-4BDC-9133-160585461A8A}" dt="2022-09-10T02:19:08.350" v="2" actId="2696"/>
      <pc:docMkLst>
        <pc:docMk/>
      </pc:docMkLst>
      <pc:sldChg chg="del">
        <pc:chgData name="Alex Pang" userId="b35f2c48-39e3-478c-863d-65bfd252d017" providerId="ADAL" clId="{FBF1EBE6-AA7A-4BDC-9133-160585461A8A}" dt="2022-09-10T02:19:08.350" v="2" actId="2696"/>
        <pc:sldMkLst>
          <pc:docMk/>
          <pc:sldMk cId="1175031532" sldId="315"/>
        </pc:sldMkLst>
      </pc:sldChg>
      <pc:sldChg chg="ord">
        <pc:chgData name="Alex Pang" userId="b35f2c48-39e3-478c-863d-65bfd252d017" providerId="ADAL" clId="{FBF1EBE6-AA7A-4BDC-9133-160585461A8A}" dt="2022-09-10T02:19:05.120" v="1"/>
        <pc:sldMkLst>
          <pc:docMk/>
          <pc:sldMk cId="375537584" sldId="321"/>
        </pc:sldMkLst>
      </pc:sldChg>
      <pc:sldMasterChg chg="delSldLayout">
        <pc:chgData name="Alex Pang" userId="b35f2c48-39e3-478c-863d-65bfd252d017" providerId="ADAL" clId="{FBF1EBE6-AA7A-4BDC-9133-160585461A8A}" dt="2022-09-10T02:19:08.350" v="2" actId="2696"/>
        <pc:sldMasterMkLst>
          <pc:docMk/>
          <pc:sldMasterMk cId="2798249480" sldId="2147483648"/>
        </pc:sldMasterMkLst>
        <pc:sldLayoutChg chg="del">
          <pc:chgData name="Alex Pang" userId="b35f2c48-39e3-478c-863d-65bfd252d017" providerId="ADAL" clId="{FBF1EBE6-AA7A-4BDC-9133-160585461A8A}" dt="2022-09-10T02:19:08.350" v="2" actId="2696"/>
          <pc:sldLayoutMkLst>
            <pc:docMk/>
            <pc:sldMasterMk cId="2798249480" sldId="2147483648"/>
            <pc:sldLayoutMk cId="2295963182" sldId="2147483660"/>
          </pc:sldLayoutMkLst>
        </pc:sldLayoutChg>
      </pc:sldMasterChg>
    </pc:docChg>
  </pc:docChgLst>
  <pc:docChgLst>
    <pc:chgData name="Alex Pang" userId="b35f2c48-39e3-478c-863d-65bfd252d017" providerId="ADAL" clId="{1CFEC9FE-5EB5-410A-9760-DE0D7E73BCC9}"/>
    <pc:docChg chg="undo custSel addSld delSld modSld sldOrd modMainMaster">
      <pc:chgData name="Alex Pang" userId="b35f2c48-39e3-478c-863d-65bfd252d017" providerId="ADAL" clId="{1CFEC9FE-5EB5-410A-9760-DE0D7E73BCC9}" dt="2022-09-18T18:27:13.858" v="4207" actId="1076"/>
      <pc:docMkLst>
        <pc:docMk/>
      </pc:docMkLst>
      <pc:sldChg chg="addSp modSp mod">
        <pc:chgData name="Alex Pang" userId="b35f2c48-39e3-478c-863d-65bfd252d017" providerId="ADAL" clId="{1CFEC9FE-5EB5-410A-9760-DE0D7E73BCC9}" dt="2022-09-18T00:44:28.656" v="1984" actId="1076"/>
        <pc:sldMkLst>
          <pc:docMk/>
          <pc:sldMk cId="2325233749" sldId="322"/>
        </pc:sldMkLst>
        <pc:spChg chg="mod">
          <ac:chgData name="Alex Pang" userId="b35f2c48-39e3-478c-863d-65bfd252d017" providerId="ADAL" clId="{1CFEC9FE-5EB5-410A-9760-DE0D7E73BCC9}" dt="2022-09-17T00:13:01.502" v="10" actId="20577"/>
          <ac:spMkLst>
            <pc:docMk/>
            <pc:sldMk cId="2325233749" sldId="322"/>
            <ac:spMk id="2" creationId="{27AC82B0-832B-0739-48DA-D7C8EB7DADC2}"/>
          </ac:spMkLst>
        </pc:spChg>
        <pc:spChg chg="mod">
          <ac:chgData name="Alex Pang" userId="b35f2c48-39e3-478c-863d-65bfd252d017" providerId="ADAL" clId="{1CFEC9FE-5EB5-410A-9760-DE0D7E73BCC9}" dt="2022-09-18T00:44:28.656" v="1984" actId="1076"/>
          <ac:spMkLst>
            <pc:docMk/>
            <pc:sldMk cId="2325233749" sldId="322"/>
            <ac:spMk id="3" creationId="{1A3BE408-AB31-D17C-4359-42742CA8199F}"/>
          </ac:spMkLst>
        </pc:spChg>
        <pc:spChg chg="add mod">
          <ac:chgData name="Alex Pang" userId="b35f2c48-39e3-478c-863d-65bfd252d017" providerId="ADAL" clId="{1CFEC9FE-5EB5-410A-9760-DE0D7E73BCC9}" dt="2022-09-18T00:44:24.092" v="1983" actId="1076"/>
          <ac:spMkLst>
            <pc:docMk/>
            <pc:sldMk cId="2325233749" sldId="322"/>
            <ac:spMk id="5" creationId="{91F3D353-FC7C-72A3-20E6-E489F29E77AD}"/>
          </ac:spMkLst>
        </pc:spChg>
      </pc:sldChg>
      <pc:sldChg chg="delSp modSp new mod">
        <pc:chgData name="Alex Pang" userId="b35f2c48-39e3-478c-863d-65bfd252d017" providerId="ADAL" clId="{1CFEC9FE-5EB5-410A-9760-DE0D7E73BCC9}" dt="2022-09-17T00:19:36.520" v="425" actId="1076"/>
        <pc:sldMkLst>
          <pc:docMk/>
          <pc:sldMk cId="2835858480" sldId="323"/>
        </pc:sldMkLst>
        <pc:spChg chg="del">
          <ac:chgData name="Alex Pang" userId="b35f2c48-39e3-478c-863d-65bfd252d017" providerId="ADAL" clId="{1CFEC9FE-5EB5-410A-9760-DE0D7E73BCC9}" dt="2022-09-17T00:19:13.536" v="406" actId="478"/>
          <ac:spMkLst>
            <pc:docMk/>
            <pc:sldMk cId="2835858480" sldId="323"/>
            <ac:spMk id="2" creationId="{21AAC8E9-B0DF-E3F9-F6CB-2C8EBEA6A85F}"/>
          </ac:spMkLst>
        </pc:spChg>
        <pc:spChg chg="mod">
          <ac:chgData name="Alex Pang" userId="b35f2c48-39e3-478c-863d-65bfd252d017" providerId="ADAL" clId="{1CFEC9FE-5EB5-410A-9760-DE0D7E73BCC9}" dt="2022-09-17T00:19:36.520" v="425" actId="1076"/>
          <ac:spMkLst>
            <pc:docMk/>
            <pc:sldMk cId="2835858480" sldId="323"/>
            <ac:spMk id="3" creationId="{4BD95E11-2C9D-264B-18FA-D6C4BFF23B63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11:19.239" v="1476"/>
        <pc:sldMkLst>
          <pc:docMk/>
          <pc:sldMk cId="440738146" sldId="324"/>
        </pc:sldMkLst>
        <pc:spChg chg="mod">
          <ac:chgData name="Alex Pang" userId="b35f2c48-39e3-478c-863d-65bfd252d017" providerId="ADAL" clId="{1CFEC9FE-5EB5-410A-9760-DE0D7E73BCC9}" dt="2022-09-17T14:49:31.728" v="439" actId="20577"/>
          <ac:spMkLst>
            <pc:docMk/>
            <pc:sldMk cId="440738146" sldId="324"/>
            <ac:spMk id="2" creationId="{BCAE4B1B-31AA-3953-B03A-F89A79608E66}"/>
          </ac:spMkLst>
        </pc:spChg>
        <pc:spChg chg="del">
          <ac:chgData name="Alex Pang" userId="b35f2c48-39e3-478c-863d-65bfd252d017" providerId="ADAL" clId="{1CFEC9FE-5EB5-410A-9760-DE0D7E73BCC9}" dt="2022-09-17T14:49:40.340" v="440" actId="478"/>
          <ac:spMkLst>
            <pc:docMk/>
            <pc:sldMk cId="440738146" sldId="324"/>
            <ac:spMk id="3" creationId="{D80F1490-E640-46FB-BF36-C37AB10BC3EC}"/>
          </ac:spMkLst>
        </pc:spChg>
        <pc:spChg chg="add mod">
          <ac:chgData name="Alex Pang" userId="b35f2c48-39e3-478c-863d-65bfd252d017" providerId="ADAL" clId="{1CFEC9FE-5EB5-410A-9760-DE0D7E73BCC9}" dt="2022-09-17T15:08:14.395" v="664" actId="115"/>
          <ac:spMkLst>
            <pc:docMk/>
            <pc:sldMk cId="440738146" sldId="324"/>
            <ac:spMk id="4" creationId="{B8D9185B-879E-7939-87EE-D74502A273E0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08:29.429" v="1471"/>
        <pc:sldMkLst>
          <pc:docMk/>
          <pc:sldMk cId="1019846468" sldId="325"/>
        </pc:sldMkLst>
        <pc:spChg chg="mod">
          <ac:chgData name="Alex Pang" userId="b35f2c48-39e3-478c-863d-65bfd252d017" providerId="ADAL" clId="{1CFEC9FE-5EB5-410A-9760-DE0D7E73BCC9}" dt="2022-09-17T15:02:16.909" v="459" actId="20577"/>
          <ac:spMkLst>
            <pc:docMk/>
            <pc:sldMk cId="1019846468" sldId="325"/>
            <ac:spMk id="2" creationId="{890274D6-AD82-6130-D193-A7ABBC578277}"/>
          </ac:spMkLst>
        </pc:spChg>
        <pc:spChg chg="del">
          <ac:chgData name="Alex Pang" userId="b35f2c48-39e3-478c-863d-65bfd252d017" providerId="ADAL" clId="{1CFEC9FE-5EB5-410A-9760-DE0D7E73BCC9}" dt="2022-09-17T15:02:22.893" v="460" actId="478"/>
          <ac:spMkLst>
            <pc:docMk/>
            <pc:sldMk cId="1019846468" sldId="325"/>
            <ac:spMk id="3" creationId="{4B743F64-87CD-87FC-7F83-169D72CC2461}"/>
          </ac:spMkLst>
        </pc:spChg>
        <pc:spChg chg="add mod">
          <ac:chgData name="Alex Pang" userId="b35f2c48-39e3-478c-863d-65bfd252d017" providerId="ADAL" clId="{1CFEC9FE-5EB5-410A-9760-DE0D7E73BCC9}" dt="2022-09-17T15:09:26.143" v="672" actId="115"/>
          <ac:spMkLst>
            <pc:docMk/>
            <pc:sldMk cId="1019846468" sldId="325"/>
            <ac:spMk id="4" creationId="{C2731009-A089-70A9-13A2-757D0EF7F72A}"/>
          </ac:spMkLst>
        </pc:spChg>
        <pc:picChg chg="add mod">
          <ac:chgData name="Alex Pang" userId="b35f2c48-39e3-478c-863d-65bfd252d017" providerId="ADAL" clId="{1CFEC9FE-5EB5-410A-9760-DE0D7E73BCC9}" dt="2022-09-17T15:07:56.916" v="661" actId="1076"/>
          <ac:picMkLst>
            <pc:docMk/>
            <pc:sldMk cId="1019846468" sldId="325"/>
            <ac:picMk id="6" creationId="{CFFA50E1-D734-5315-57B8-ECEB33877A94}"/>
          </ac:picMkLst>
        </pc:picChg>
      </pc:sldChg>
      <pc:sldChg chg="addSp delSp modSp new mod modAnim">
        <pc:chgData name="Alex Pang" userId="b35f2c48-39e3-478c-863d-65bfd252d017" providerId="ADAL" clId="{1CFEC9FE-5EB5-410A-9760-DE0D7E73BCC9}" dt="2022-09-17T21:16:52.298" v="1667"/>
        <pc:sldMkLst>
          <pc:docMk/>
          <pc:sldMk cId="3215368230" sldId="326"/>
        </pc:sldMkLst>
        <pc:spChg chg="mod">
          <ac:chgData name="Alex Pang" userId="b35f2c48-39e3-478c-863d-65bfd252d017" providerId="ADAL" clId="{1CFEC9FE-5EB5-410A-9760-DE0D7E73BCC9}" dt="2022-09-17T15:10:14.749" v="726" actId="20577"/>
          <ac:spMkLst>
            <pc:docMk/>
            <pc:sldMk cId="3215368230" sldId="326"/>
            <ac:spMk id="2" creationId="{B5667F83-05C4-8BA9-EB68-5C4137CA84E7}"/>
          </ac:spMkLst>
        </pc:spChg>
        <pc:spChg chg="del">
          <ac:chgData name="Alex Pang" userId="b35f2c48-39e3-478c-863d-65bfd252d017" providerId="ADAL" clId="{1CFEC9FE-5EB5-410A-9760-DE0D7E73BCC9}" dt="2022-09-17T15:10:38.305" v="727" actId="478"/>
          <ac:spMkLst>
            <pc:docMk/>
            <pc:sldMk cId="3215368230" sldId="326"/>
            <ac:spMk id="3" creationId="{1A370719-C361-AFF8-DE91-76B67CC9A1BC}"/>
          </ac:spMkLst>
        </pc:spChg>
        <pc:spChg chg="add mod">
          <ac:chgData name="Alex Pang" userId="b35f2c48-39e3-478c-863d-65bfd252d017" providerId="ADAL" clId="{1CFEC9FE-5EB5-410A-9760-DE0D7E73BCC9}" dt="2022-09-17T21:16:33.842" v="1664" actId="1076"/>
          <ac:spMkLst>
            <pc:docMk/>
            <pc:sldMk cId="3215368230" sldId="326"/>
            <ac:spMk id="4" creationId="{5989A285-E443-6140-BA4F-7559563326B3}"/>
          </ac:spMkLst>
        </pc:spChg>
      </pc:sldChg>
      <pc:sldChg chg="addSp delSp modSp new mod">
        <pc:chgData name="Alex Pang" userId="b35f2c48-39e3-478c-863d-65bfd252d017" providerId="ADAL" clId="{1CFEC9FE-5EB5-410A-9760-DE0D7E73BCC9}" dt="2022-09-17T21:17:14.680" v="1668" actId="1076"/>
        <pc:sldMkLst>
          <pc:docMk/>
          <pc:sldMk cId="2346776097" sldId="327"/>
        </pc:sldMkLst>
        <pc:spChg chg="mod">
          <ac:chgData name="Alex Pang" userId="b35f2c48-39e3-478c-863d-65bfd252d017" providerId="ADAL" clId="{1CFEC9FE-5EB5-410A-9760-DE0D7E73BCC9}" dt="2022-09-17T15:12:12.333" v="805" actId="20577"/>
          <ac:spMkLst>
            <pc:docMk/>
            <pc:sldMk cId="2346776097" sldId="327"/>
            <ac:spMk id="2" creationId="{F49263BA-9DA5-F225-3484-2DD67F31635C}"/>
          </ac:spMkLst>
        </pc:spChg>
        <pc:spChg chg="del">
          <ac:chgData name="Alex Pang" userId="b35f2c48-39e3-478c-863d-65bfd252d017" providerId="ADAL" clId="{1CFEC9FE-5EB5-410A-9760-DE0D7E73BCC9}" dt="2022-09-17T15:12:21.185" v="806" actId="478"/>
          <ac:spMkLst>
            <pc:docMk/>
            <pc:sldMk cId="2346776097" sldId="327"/>
            <ac:spMk id="3" creationId="{587F3C58-2BEB-4304-0C72-97C9098DBFB8}"/>
          </ac:spMkLst>
        </pc:spChg>
        <pc:spChg chg="add mod">
          <ac:chgData name="Alex Pang" userId="b35f2c48-39e3-478c-863d-65bfd252d017" providerId="ADAL" clId="{1CFEC9FE-5EB5-410A-9760-DE0D7E73BCC9}" dt="2022-09-17T21:17:14.680" v="1668" actId="1076"/>
          <ac:spMkLst>
            <pc:docMk/>
            <pc:sldMk cId="2346776097" sldId="327"/>
            <ac:spMk id="4" creationId="{6410DC1A-08F1-5ADB-1674-E6189ABCAFB0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18:15.230" v="1676"/>
        <pc:sldMkLst>
          <pc:docMk/>
          <pc:sldMk cId="1052505128" sldId="328"/>
        </pc:sldMkLst>
        <pc:spChg chg="mod">
          <ac:chgData name="Alex Pang" userId="b35f2c48-39e3-478c-863d-65bfd252d017" providerId="ADAL" clId="{1CFEC9FE-5EB5-410A-9760-DE0D7E73BCC9}" dt="2022-09-17T19:20:03.344" v="837" actId="20577"/>
          <ac:spMkLst>
            <pc:docMk/>
            <pc:sldMk cId="1052505128" sldId="328"/>
            <ac:spMk id="2" creationId="{0CE3B98E-B26D-262A-F423-DCBBB01FCE93}"/>
          </ac:spMkLst>
        </pc:spChg>
        <pc:spChg chg="del">
          <ac:chgData name="Alex Pang" userId="b35f2c48-39e3-478c-863d-65bfd252d017" providerId="ADAL" clId="{1CFEC9FE-5EB5-410A-9760-DE0D7E73BCC9}" dt="2022-09-17T19:20:06.828" v="838" actId="478"/>
          <ac:spMkLst>
            <pc:docMk/>
            <pc:sldMk cId="1052505128" sldId="328"/>
            <ac:spMk id="3" creationId="{97EF120E-A836-4E99-2E4F-7F8C2A416ECE}"/>
          </ac:spMkLst>
        </pc:spChg>
        <pc:spChg chg="add mod">
          <ac:chgData name="Alex Pang" userId="b35f2c48-39e3-478c-863d-65bfd252d017" providerId="ADAL" clId="{1CFEC9FE-5EB5-410A-9760-DE0D7E73BCC9}" dt="2022-09-17T19:20:36.549" v="844" actId="255"/>
          <ac:spMkLst>
            <pc:docMk/>
            <pc:sldMk cId="1052505128" sldId="328"/>
            <ac:spMk id="4" creationId="{5071867D-6DEB-0404-25E4-60466B5EE31B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19:04.056" v="1681" actId="20577"/>
        <pc:sldMkLst>
          <pc:docMk/>
          <pc:sldMk cId="2347875043" sldId="329"/>
        </pc:sldMkLst>
        <pc:spChg chg="mod">
          <ac:chgData name="Alex Pang" userId="b35f2c48-39e3-478c-863d-65bfd252d017" providerId="ADAL" clId="{1CFEC9FE-5EB5-410A-9760-DE0D7E73BCC9}" dt="2022-09-17T19:21:37.488" v="892" actId="20577"/>
          <ac:spMkLst>
            <pc:docMk/>
            <pc:sldMk cId="2347875043" sldId="329"/>
            <ac:spMk id="2" creationId="{AD7FBDFD-5796-2B31-3C8E-B6D837FF4DF5}"/>
          </ac:spMkLst>
        </pc:spChg>
        <pc:spChg chg="del">
          <ac:chgData name="Alex Pang" userId="b35f2c48-39e3-478c-863d-65bfd252d017" providerId="ADAL" clId="{1CFEC9FE-5EB5-410A-9760-DE0D7E73BCC9}" dt="2022-09-17T19:21:46.475" v="893" actId="478"/>
          <ac:spMkLst>
            <pc:docMk/>
            <pc:sldMk cId="2347875043" sldId="329"/>
            <ac:spMk id="3" creationId="{E89BABB7-53BA-DD30-7442-047AA786180C}"/>
          </ac:spMkLst>
        </pc:spChg>
        <pc:spChg chg="add mod">
          <ac:chgData name="Alex Pang" userId="b35f2c48-39e3-478c-863d-65bfd252d017" providerId="ADAL" clId="{1CFEC9FE-5EB5-410A-9760-DE0D7E73BCC9}" dt="2022-09-17T21:19:04.056" v="1681" actId="20577"/>
          <ac:spMkLst>
            <pc:docMk/>
            <pc:sldMk cId="2347875043" sldId="329"/>
            <ac:spMk id="4" creationId="{08C12FA8-4A4D-3746-4337-19E7C2459F02}"/>
          </ac:spMkLst>
        </pc:spChg>
      </pc:sldChg>
      <pc:sldChg chg="addSp delSp modSp new mod">
        <pc:chgData name="Alex Pang" userId="b35f2c48-39e3-478c-863d-65bfd252d017" providerId="ADAL" clId="{1CFEC9FE-5EB5-410A-9760-DE0D7E73BCC9}" dt="2022-09-17T21:19:30.916" v="1685" actId="1076"/>
        <pc:sldMkLst>
          <pc:docMk/>
          <pc:sldMk cId="3852677050" sldId="330"/>
        </pc:sldMkLst>
        <pc:spChg chg="mod">
          <ac:chgData name="Alex Pang" userId="b35f2c48-39e3-478c-863d-65bfd252d017" providerId="ADAL" clId="{1CFEC9FE-5EB5-410A-9760-DE0D7E73BCC9}" dt="2022-09-17T19:27:21.540" v="1010" actId="20577"/>
          <ac:spMkLst>
            <pc:docMk/>
            <pc:sldMk cId="3852677050" sldId="330"/>
            <ac:spMk id="2" creationId="{A6483C43-276D-B6B9-1229-CDBC2DFDCD78}"/>
          </ac:spMkLst>
        </pc:spChg>
        <pc:spChg chg="del">
          <ac:chgData name="Alex Pang" userId="b35f2c48-39e3-478c-863d-65bfd252d017" providerId="ADAL" clId="{1CFEC9FE-5EB5-410A-9760-DE0D7E73BCC9}" dt="2022-09-17T19:25:04.159" v="932" actId="478"/>
          <ac:spMkLst>
            <pc:docMk/>
            <pc:sldMk cId="3852677050" sldId="330"/>
            <ac:spMk id="3" creationId="{B73436F1-87B1-6984-8CC7-9AB57CF4BA40}"/>
          </ac:spMkLst>
        </pc:spChg>
        <pc:spChg chg="add mod">
          <ac:chgData name="Alex Pang" userId="b35f2c48-39e3-478c-863d-65bfd252d017" providerId="ADAL" clId="{1CFEC9FE-5EB5-410A-9760-DE0D7E73BCC9}" dt="2022-09-17T21:19:28.397" v="1684" actId="1076"/>
          <ac:spMkLst>
            <pc:docMk/>
            <pc:sldMk cId="3852677050" sldId="330"/>
            <ac:spMk id="6" creationId="{03ADD697-A857-E29B-5CA1-C7E6E327E54F}"/>
          </ac:spMkLst>
        </pc:spChg>
        <pc:graphicFrameChg chg="add mod">
          <ac:chgData name="Alex Pang" userId="b35f2c48-39e3-478c-863d-65bfd252d017" providerId="ADAL" clId="{1CFEC9FE-5EB5-410A-9760-DE0D7E73BCC9}" dt="2022-09-17T21:19:30.916" v="1685" actId="1076"/>
          <ac:graphicFrameMkLst>
            <pc:docMk/>
            <pc:sldMk cId="3852677050" sldId="330"/>
            <ac:graphicFrameMk id="5" creationId="{02F01F00-BED8-A8CE-1842-5C72FBBD1685}"/>
          </ac:graphicFrameMkLst>
        </pc:graphicFrameChg>
      </pc:sldChg>
      <pc:sldChg chg="delSp modSp new mod ord">
        <pc:chgData name="Alex Pang" userId="b35f2c48-39e3-478c-863d-65bfd252d017" providerId="ADAL" clId="{1CFEC9FE-5EB5-410A-9760-DE0D7E73BCC9}" dt="2022-09-17T20:48:08.693" v="1251" actId="1076"/>
        <pc:sldMkLst>
          <pc:docMk/>
          <pc:sldMk cId="2230433526" sldId="331"/>
        </pc:sldMkLst>
        <pc:spChg chg="del">
          <ac:chgData name="Alex Pang" userId="b35f2c48-39e3-478c-863d-65bfd252d017" providerId="ADAL" clId="{1CFEC9FE-5EB5-410A-9760-DE0D7E73BCC9}" dt="2022-09-17T20:47:51.271" v="1234" actId="478"/>
          <ac:spMkLst>
            <pc:docMk/>
            <pc:sldMk cId="2230433526" sldId="331"/>
            <ac:spMk id="2" creationId="{FEA324B4-DA76-E32F-EB7D-0D3FAB5E538E}"/>
          </ac:spMkLst>
        </pc:spChg>
        <pc:spChg chg="mod">
          <ac:chgData name="Alex Pang" userId="b35f2c48-39e3-478c-863d-65bfd252d017" providerId="ADAL" clId="{1CFEC9FE-5EB5-410A-9760-DE0D7E73BCC9}" dt="2022-09-17T20:48:08.693" v="1251" actId="1076"/>
          <ac:spMkLst>
            <pc:docMk/>
            <pc:sldMk cId="2230433526" sldId="331"/>
            <ac:spMk id="3" creationId="{147CFEF5-2063-6D92-1AD6-30C89DC3A7F0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20:16.983" v="1688"/>
        <pc:sldMkLst>
          <pc:docMk/>
          <pc:sldMk cId="802670870" sldId="332"/>
        </pc:sldMkLst>
        <pc:spChg chg="mod">
          <ac:chgData name="Alex Pang" userId="b35f2c48-39e3-478c-863d-65bfd252d017" providerId="ADAL" clId="{1CFEC9FE-5EB5-410A-9760-DE0D7E73BCC9}" dt="2022-09-17T19:31:13.369" v="1225" actId="20577"/>
          <ac:spMkLst>
            <pc:docMk/>
            <pc:sldMk cId="802670870" sldId="332"/>
            <ac:spMk id="2" creationId="{BDD17E7C-DF8D-ACA1-AFAB-B7892EE4D9ED}"/>
          </ac:spMkLst>
        </pc:spChg>
        <pc:spChg chg="del">
          <ac:chgData name="Alex Pang" userId="b35f2c48-39e3-478c-863d-65bfd252d017" providerId="ADAL" clId="{1CFEC9FE-5EB5-410A-9760-DE0D7E73BCC9}" dt="2022-09-17T19:31:33.429" v="1226" actId="478"/>
          <ac:spMkLst>
            <pc:docMk/>
            <pc:sldMk cId="802670870" sldId="332"/>
            <ac:spMk id="3" creationId="{9EB9284D-72AD-AF1B-C06C-0F02CC837221}"/>
          </ac:spMkLst>
        </pc:spChg>
        <pc:spChg chg="add">
          <ac:chgData name="Alex Pang" userId="b35f2c48-39e3-478c-863d-65bfd252d017" providerId="ADAL" clId="{1CFEC9FE-5EB5-410A-9760-DE0D7E73BCC9}" dt="2022-09-17T19:31:34.566" v="1227" actId="22"/>
          <ac:spMkLst>
            <pc:docMk/>
            <pc:sldMk cId="802670870" sldId="332"/>
            <ac:spMk id="5" creationId="{B340FADA-A2FE-00F6-8944-2C8686AE55DD}"/>
          </ac:spMkLst>
        </pc:spChg>
        <pc:spChg chg="add">
          <ac:chgData name="Alex Pang" userId="b35f2c48-39e3-478c-863d-65bfd252d017" providerId="ADAL" clId="{1CFEC9FE-5EB5-410A-9760-DE0D7E73BCC9}" dt="2022-09-17T19:31:43.884" v="1228" actId="22"/>
          <ac:spMkLst>
            <pc:docMk/>
            <pc:sldMk cId="802670870" sldId="332"/>
            <ac:spMk id="7" creationId="{03683FD4-8D2E-2760-D65B-E7AD71502749}"/>
          </ac:spMkLst>
        </pc:spChg>
        <pc:spChg chg="add mod">
          <ac:chgData name="Alex Pang" userId="b35f2c48-39e3-478c-863d-65bfd252d017" providerId="ADAL" clId="{1CFEC9FE-5EB5-410A-9760-DE0D7E73BCC9}" dt="2022-09-17T20:40:11.909" v="1231" actId="255"/>
          <ac:spMkLst>
            <pc:docMk/>
            <pc:sldMk cId="802670870" sldId="332"/>
            <ac:spMk id="8" creationId="{17FA26EC-4E4B-B2E2-2164-F6C454DFCCB2}"/>
          </ac:spMkLst>
        </pc:spChg>
      </pc:sldChg>
      <pc:sldChg chg="addSp modSp new mod modAnim">
        <pc:chgData name="Alex Pang" userId="b35f2c48-39e3-478c-863d-65bfd252d017" providerId="ADAL" clId="{1CFEC9FE-5EB5-410A-9760-DE0D7E73BCC9}" dt="2022-09-18T15:34:30.830" v="2786"/>
        <pc:sldMkLst>
          <pc:docMk/>
          <pc:sldMk cId="1432138545" sldId="333"/>
        </pc:sldMkLst>
        <pc:spChg chg="mod">
          <ac:chgData name="Alex Pang" userId="b35f2c48-39e3-478c-863d-65bfd252d017" providerId="ADAL" clId="{1CFEC9FE-5EB5-410A-9760-DE0D7E73BCC9}" dt="2022-09-17T20:48:20.514" v="1267" actId="20577"/>
          <ac:spMkLst>
            <pc:docMk/>
            <pc:sldMk cId="1432138545" sldId="333"/>
            <ac:spMk id="2" creationId="{79700874-B76C-9A1D-74A9-57461B6D5C8D}"/>
          </ac:spMkLst>
        </pc:spChg>
        <pc:spChg chg="mod">
          <ac:chgData name="Alex Pang" userId="b35f2c48-39e3-478c-863d-65bfd252d017" providerId="ADAL" clId="{1CFEC9FE-5EB5-410A-9760-DE0D7E73BCC9}" dt="2022-09-17T20:53:17.434" v="1354" actId="14100"/>
          <ac:spMkLst>
            <pc:docMk/>
            <pc:sldMk cId="1432138545" sldId="333"/>
            <ac:spMk id="3" creationId="{9A0030F3-DBA7-09D1-FA06-17C88B14875C}"/>
          </ac:spMkLst>
        </pc:spChg>
        <pc:spChg chg="add mod">
          <ac:chgData name="Alex Pang" userId="b35f2c48-39e3-478c-863d-65bfd252d017" providerId="ADAL" clId="{1CFEC9FE-5EB5-410A-9760-DE0D7E73BCC9}" dt="2022-09-17T20:53:22.086" v="1355" actId="1076"/>
          <ac:spMkLst>
            <pc:docMk/>
            <pc:sldMk cId="1432138545" sldId="333"/>
            <ac:spMk id="4" creationId="{8D32FF82-7CA3-EB4A-DEE1-C64508693B75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7T21:25:25.203" v="1722"/>
        <pc:sldMkLst>
          <pc:docMk/>
          <pc:sldMk cId="1558643697" sldId="334"/>
        </pc:sldMkLst>
        <pc:spChg chg="mod">
          <ac:chgData name="Alex Pang" userId="b35f2c48-39e3-478c-863d-65bfd252d017" providerId="ADAL" clId="{1CFEC9FE-5EB5-410A-9760-DE0D7E73BCC9}" dt="2022-09-17T20:51:04.487" v="1317" actId="20577"/>
          <ac:spMkLst>
            <pc:docMk/>
            <pc:sldMk cId="1558643697" sldId="334"/>
            <ac:spMk id="2" creationId="{99A3C984-8F20-CD56-69C7-C9CC02515080}"/>
          </ac:spMkLst>
        </pc:spChg>
        <pc:spChg chg="del">
          <ac:chgData name="Alex Pang" userId="b35f2c48-39e3-478c-863d-65bfd252d017" providerId="ADAL" clId="{1CFEC9FE-5EB5-410A-9760-DE0D7E73BCC9}" dt="2022-09-17T20:53:53.484" v="1356" actId="478"/>
          <ac:spMkLst>
            <pc:docMk/>
            <pc:sldMk cId="1558643697" sldId="334"/>
            <ac:spMk id="3" creationId="{084FD1A3-8AA4-B221-6483-C034DA65EDD8}"/>
          </ac:spMkLst>
        </pc:spChg>
        <pc:spChg chg="add mod">
          <ac:chgData name="Alex Pang" userId="b35f2c48-39e3-478c-863d-65bfd252d017" providerId="ADAL" clId="{1CFEC9FE-5EB5-410A-9760-DE0D7E73BCC9}" dt="2022-09-17T21:00:53.999" v="1448" actId="255"/>
          <ac:spMkLst>
            <pc:docMk/>
            <pc:sldMk cId="1558643697" sldId="334"/>
            <ac:spMk id="5" creationId="{4AED6BD0-8AF8-BD2C-FE25-B403BC3E6FC3}"/>
          </ac:spMkLst>
        </pc:spChg>
        <pc:spChg chg="add del mod">
          <ac:chgData name="Alex Pang" userId="b35f2c48-39e3-478c-863d-65bfd252d017" providerId="ADAL" clId="{1CFEC9FE-5EB5-410A-9760-DE0D7E73BCC9}" dt="2022-09-17T21:24:48.417" v="1711" actId="478"/>
          <ac:spMkLst>
            <pc:docMk/>
            <pc:sldMk cId="1558643697" sldId="334"/>
            <ac:spMk id="6" creationId="{563ED705-449D-9263-2CC5-02DF48A4939E}"/>
          </ac:spMkLst>
        </pc:spChg>
        <pc:spChg chg="add del mod">
          <ac:chgData name="Alex Pang" userId="b35f2c48-39e3-478c-863d-65bfd252d017" providerId="ADAL" clId="{1CFEC9FE-5EB5-410A-9760-DE0D7E73BCC9}" dt="2022-09-17T21:24:50.802" v="1714" actId="478"/>
          <ac:spMkLst>
            <pc:docMk/>
            <pc:sldMk cId="1558643697" sldId="334"/>
            <ac:spMk id="7" creationId="{06A4A3BC-9121-BC0A-6EE7-71F777AF26C1}"/>
          </ac:spMkLst>
        </pc:spChg>
        <pc:spChg chg="add del mod">
          <ac:chgData name="Alex Pang" userId="b35f2c48-39e3-478c-863d-65bfd252d017" providerId="ADAL" clId="{1CFEC9FE-5EB5-410A-9760-DE0D7E73BCC9}" dt="2022-09-17T21:24:53.642" v="1715" actId="478"/>
          <ac:spMkLst>
            <pc:docMk/>
            <pc:sldMk cId="1558643697" sldId="334"/>
            <ac:spMk id="10" creationId="{94E87DE4-D0A1-13BF-B9E3-DDED38D122B2}"/>
          </ac:spMkLst>
        </pc:spChg>
        <pc:spChg chg="add del mod">
          <ac:chgData name="Alex Pang" userId="b35f2c48-39e3-478c-863d-65bfd252d017" providerId="ADAL" clId="{1CFEC9FE-5EB5-410A-9760-DE0D7E73BCC9}" dt="2022-09-17T21:24:48.420" v="1713"/>
          <ac:spMkLst>
            <pc:docMk/>
            <pc:sldMk cId="1558643697" sldId="334"/>
            <ac:spMk id="11" creationId="{9820C545-D88D-7E68-1A61-997FE42DB829}"/>
          </ac:spMkLst>
        </pc:spChg>
        <pc:picChg chg="add del mod">
          <ac:chgData name="Alex Pang" userId="b35f2c48-39e3-478c-863d-65bfd252d017" providerId="ADAL" clId="{1CFEC9FE-5EB5-410A-9760-DE0D7E73BCC9}" dt="2022-09-17T21:24:56.296" v="1717" actId="478"/>
          <ac:picMkLst>
            <pc:docMk/>
            <pc:sldMk cId="1558643697" sldId="334"/>
            <ac:picMk id="8" creationId="{6FB71DBD-B16E-E8C8-FBBC-1EBE9499D04C}"/>
          </ac:picMkLst>
        </pc:picChg>
        <pc:picChg chg="add del mod">
          <ac:chgData name="Alex Pang" userId="b35f2c48-39e3-478c-863d-65bfd252d017" providerId="ADAL" clId="{1CFEC9FE-5EB5-410A-9760-DE0D7E73BCC9}" dt="2022-09-17T21:24:54.998" v="1716" actId="478"/>
          <ac:picMkLst>
            <pc:docMk/>
            <pc:sldMk cId="1558643697" sldId="334"/>
            <ac:picMk id="9" creationId="{CA223743-E8CC-349A-12B4-718EF7D3A311}"/>
          </ac:picMkLst>
        </pc:picChg>
        <pc:picChg chg="add mod">
          <ac:chgData name="Alex Pang" userId="b35f2c48-39e3-478c-863d-65bfd252d017" providerId="ADAL" clId="{1CFEC9FE-5EB5-410A-9760-DE0D7E73BCC9}" dt="2022-09-17T21:25:12.989" v="1720" actId="14100"/>
          <ac:picMkLst>
            <pc:docMk/>
            <pc:sldMk cId="1558643697" sldId="334"/>
            <ac:picMk id="13" creationId="{137AAD74-BDFB-3452-40E2-AD4436E68690}"/>
          </ac:picMkLst>
        </pc:picChg>
      </pc:sldChg>
      <pc:sldChg chg="modSp new mod">
        <pc:chgData name="Alex Pang" userId="b35f2c48-39e3-478c-863d-65bfd252d017" providerId="ADAL" clId="{1CFEC9FE-5EB5-410A-9760-DE0D7E73BCC9}" dt="2022-09-17T22:17:40.067" v="1759" actId="20577"/>
        <pc:sldMkLst>
          <pc:docMk/>
          <pc:sldMk cId="262199207" sldId="335"/>
        </pc:sldMkLst>
        <pc:spChg chg="mod">
          <ac:chgData name="Alex Pang" userId="b35f2c48-39e3-478c-863d-65bfd252d017" providerId="ADAL" clId="{1CFEC9FE-5EB5-410A-9760-DE0D7E73BCC9}" dt="2022-09-17T21:26:30.228" v="1751" actId="20577"/>
          <ac:spMkLst>
            <pc:docMk/>
            <pc:sldMk cId="262199207" sldId="335"/>
            <ac:spMk id="2" creationId="{E41E1726-5275-E1EE-EB53-B968B5E2D922}"/>
          </ac:spMkLst>
        </pc:spChg>
        <pc:spChg chg="mod">
          <ac:chgData name="Alex Pang" userId="b35f2c48-39e3-478c-863d-65bfd252d017" providerId="ADAL" clId="{1CFEC9FE-5EB5-410A-9760-DE0D7E73BCC9}" dt="2022-09-17T22:17:40.067" v="1759" actId="20577"/>
          <ac:spMkLst>
            <pc:docMk/>
            <pc:sldMk cId="262199207" sldId="335"/>
            <ac:spMk id="3" creationId="{C3F12139-16F4-9A28-9265-1B30F01693E1}"/>
          </ac:spMkLst>
        </pc:spChg>
      </pc:sldChg>
      <pc:sldChg chg="add del">
        <pc:chgData name="Alex Pang" userId="b35f2c48-39e3-478c-863d-65bfd252d017" providerId="ADAL" clId="{1CFEC9FE-5EB5-410A-9760-DE0D7E73BCC9}" dt="2022-09-17T21:23:59.324" v="1707" actId="2696"/>
        <pc:sldMkLst>
          <pc:docMk/>
          <pc:sldMk cId="909317312" sldId="336"/>
        </pc:sldMkLst>
      </pc:sldChg>
      <pc:sldChg chg="addSp delSp modSp new mod">
        <pc:chgData name="Alex Pang" userId="b35f2c48-39e3-478c-863d-65bfd252d017" providerId="ADAL" clId="{1CFEC9FE-5EB5-410A-9760-DE0D7E73BCC9}" dt="2022-09-17T22:21:27.985" v="1805" actId="1076"/>
        <pc:sldMkLst>
          <pc:docMk/>
          <pc:sldMk cId="3012469842" sldId="336"/>
        </pc:sldMkLst>
        <pc:spChg chg="mod">
          <ac:chgData name="Alex Pang" userId="b35f2c48-39e3-478c-863d-65bfd252d017" providerId="ADAL" clId="{1CFEC9FE-5EB5-410A-9760-DE0D7E73BCC9}" dt="2022-09-17T22:18:19.178" v="1779" actId="20577"/>
          <ac:spMkLst>
            <pc:docMk/>
            <pc:sldMk cId="3012469842" sldId="336"/>
            <ac:spMk id="2" creationId="{E4BD1868-8CCB-5AF7-D4DD-2EA34289118B}"/>
          </ac:spMkLst>
        </pc:spChg>
        <pc:spChg chg="del">
          <ac:chgData name="Alex Pang" userId="b35f2c48-39e3-478c-863d-65bfd252d017" providerId="ADAL" clId="{1CFEC9FE-5EB5-410A-9760-DE0D7E73BCC9}" dt="2022-09-17T22:18:29.739" v="1780" actId="22"/>
          <ac:spMkLst>
            <pc:docMk/>
            <pc:sldMk cId="3012469842" sldId="336"/>
            <ac:spMk id="3" creationId="{6287DC6D-2059-5653-5249-2E9E734FF7B6}"/>
          </ac:spMkLst>
        </pc:spChg>
        <pc:spChg chg="add mod">
          <ac:chgData name="Alex Pang" userId="b35f2c48-39e3-478c-863d-65bfd252d017" providerId="ADAL" clId="{1CFEC9FE-5EB5-410A-9760-DE0D7E73BCC9}" dt="2022-09-17T22:21:27.985" v="1805" actId="1076"/>
          <ac:spMkLst>
            <pc:docMk/>
            <pc:sldMk cId="3012469842" sldId="336"/>
            <ac:spMk id="5" creationId="{4459AE59-2267-CFBD-D39F-CCD22D9D12D1}"/>
          </ac:spMkLst>
        </pc:spChg>
        <pc:spChg chg="add mod">
          <ac:chgData name="Alex Pang" userId="b35f2c48-39e3-478c-863d-65bfd252d017" providerId="ADAL" clId="{1CFEC9FE-5EB5-410A-9760-DE0D7E73BCC9}" dt="2022-09-17T22:18:57.458" v="1785" actId="1076"/>
          <ac:spMkLst>
            <pc:docMk/>
            <pc:sldMk cId="3012469842" sldId="336"/>
            <ac:spMk id="7" creationId="{7666E9E9-42D8-5A69-1A45-01CFA2A0A9D1}"/>
          </ac:spMkLst>
        </pc:spChg>
        <pc:picChg chg="add mod">
          <ac:chgData name="Alex Pang" userId="b35f2c48-39e3-478c-863d-65bfd252d017" providerId="ADAL" clId="{1CFEC9FE-5EB5-410A-9760-DE0D7E73BCC9}" dt="2022-09-17T22:20:43.688" v="1801" actId="1076"/>
          <ac:picMkLst>
            <pc:docMk/>
            <pc:sldMk cId="3012469842" sldId="336"/>
            <ac:picMk id="9" creationId="{5B978205-AC3D-5ACE-1C97-54A293D01EEC}"/>
          </ac:picMkLst>
        </pc:picChg>
      </pc:sldChg>
      <pc:sldChg chg="delSp modSp new mod">
        <pc:chgData name="Alex Pang" userId="b35f2c48-39e3-478c-863d-65bfd252d017" providerId="ADAL" clId="{1CFEC9FE-5EB5-410A-9760-DE0D7E73BCC9}" dt="2022-09-17T22:22:14.353" v="1858" actId="1076"/>
        <pc:sldMkLst>
          <pc:docMk/>
          <pc:sldMk cId="2968915039" sldId="337"/>
        </pc:sldMkLst>
        <pc:spChg chg="del">
          <ac:chgData name="Alex Pang" userId="b35f2c48-39e3-478c-863d-65bfd252d017" providerId="ADAL" clId="{1CFEC9FE-5EB5-410A-9760-DE0D7E73BCC9}" dt="2022-09-17T22:21:38.982" v="1807" actId="478"/>
          <ac:spMkLst>
            <pc:docMk/>
            <pc:sldMk cId="2968915039" sldId="337"/>
            <ac:spMk id="2" creationId="{8CEDB3D2-08DC-CE87-971F-C366DE347287}"/>
          </ac:spMkLst>
        </pc:spChg>
        <pc:spChg chg="mod">
          <ac:chgData name="Alex Pang" userId="b35f2c48-39e3-478c-863d-65bfd252d017" providerId="ADAL" clId="{1CFEC9FE-5EB5-410A-9760-DE0D7E73BCC9}" dt="2022-09-17T22:22:14.353" v="1858" actId="1076"/>
          <ac:spMkLst>
            <pc:docMk/>
            <pc:sldMk cId="2968915039" sldId="337"/>
            <ac:spMk id="3" creationId="{48E35312-3581-4496-F426-2C108B9057D4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00:42:18.277" v="1966" actId="6549"/>
        <pc:sldMkLst>
          <pc:docMk/>
          <pc:sldMk cId="4237800745" sldId="338"/>
        </pc:sldMkLst>
        <pc:spChg chg="mod">
          <ac:chgData name="Alex Pang" userId="b35f2c48-39e3-478c-863d-65bfd252d017" providerId="ADAL" clId="{1CFEC9FE-5EB5-410A-9760-DE0D7E73BCC9}" dt="2022-09-17T22:22:37.316" v="1872" actId="20577"/>
          <ac:spMkLst>
            <pc:docMk/>
            <pc:sldMk cId="4237800745" sldId="338"/>
            <ac:spMk id="2" creationId="{975E5AD9-4307-8B6B-7E97-E14D4F82F74E}"/>
          </ac:spMkLst>
        </pc:spChg>
        <pc:spChg chg="del">
          <ac:chgData name="Alex Pang" userId="b35f2c48-39e3-478c-863d-65bfd252d017" providerId="ADAL" clId="{1CFEC9FE-5EB5-410A-9760-DE0D7E73BCC9}" dt="2022-09-17T22:22:52.501" v="1873" actId="478"/>
          <ac:spMkLst>
            <pc:docMk/>
            <pc:sldMk cId="4237800745" sldId="338"/>
            <ac:spMk id="3" creationId="{5D2458B0-A2AE-0705-1B7D-656E627ECACD}"/>
          </ac:spMkLst>
        </pc:spChg>
        <pc:spChg chg="add mod">
          <ac:chgData name="Alex Pang" userId="b35f2c48-39e3-478c-863d-65bfd252d017" providerId="ADAL" clId="{1CFEC9FE-5EB5-410A-9760-DE0D7E73BCC9}" dt="2022-09-18T00:42:18.277" v="1966" actId="6549"/>
          <ac:spMkLst>
            <pc:docMk/>
            <pc:sldMk cId="4237800745" sldId="338"/>
            <ac:spMk id="4" creationId="{CF713475-4795-0333-7101-486836D7B8F0}"/>
          </ac:spMkLst>
        </pc:spChg>
        <pc:spChg chg="add mod">
          <ac:chgData name="Alex Pang" userId="b35f2c48-39e3-478c-863d-65bfd252d017" providerId="ADAL" clId="{1CFEC9FE-5EB5-410A-9760-DE0D7E73BCC9}" dt="2022-09-18T00:35:46.573" v="1903" actId="255"/>
          <ac:spMkLst>
            <pc:docMk/>
            <pc:sldMk cId="4237800745" sldId="338"/>
            <ac:spMk id="8" creationId="{F54C9177-51D7-2EC0-5A98-CA49735AAF99}"/>
          </ac:spMkLst>
        </pc:spChg>
        <pc:picChg chg="add mod">
          <ac:chgData name="Alex Pang" userId="b35f2c48-39e3-478c-863d-65bfd252d017" providerId="ADAL" clId="{1CFEC9FE-5EB5-410A-9760-DE0D7E73BCC9}" dt="2022-09-18T00:38:08.478" v="1939" actId="1076"/>
          <ac:picMkLst>
            <pc:docMk/>
            <pc:sldMk cId="4237800745" sldId="338"/>
            <ac:picMk id="6" creationId="{4EC9610E-9A45-F990-76FF-0EBE97AE6E66}"/>
          </ac:picMkLst>
        </pc:picChg>
        <pc:picChg chg="add mod">
          <ac:chgData name="Alex Pang" userId="b35f2c48-39e3-478c-863d-65bfd252d017" providerId="ADAL" clId="{1CFEC9FE-5EB5-410A-9760-DE0D7E73BCC9}" dt="2022-09-18T00:36:06.740" v="1908" actId="14100"/>
          <ac:picMkLst>
            <pc:docMk/>
            <pc:sldMk cId="4237800745" sldId="338"/>
            <ac:picMk id="10" creationId="{764369C0-EC58-3AE2-7655-F97674ACEF59}"/>
          </ac:picMkLst>
        </pc:picChg>
      </pc:sldChg>
      <pc:sldChg chg="addSp modSp new mod modAnim">
        <pc:chgData name="Alex Pang" userId="b35f2c48-39e3-478c-863d-65bfd252d017" providerId="ADAL" clId="{1CFEC9FE-5EB5-410A-9760-DE0D7E73BCC9}" dt="2022-09-18T04:01:45.855" v="2071" actId="1076"/>
        <pc:sldMkLst>
          <pc:docMk/>
          <pc:sldMk cId="3497691800" sldId="339"/>
        </pc:sldMkLst>
        <pc:spChg chg="mod">
          <ac:chgData name="Alex Pang" userId="b35f2c48-39e3-478c-863d-65bfd252d017" providerId="ADAL" clId="{1CFEC9FE-5EB5-410A-9760-DE0D7E73BCC9}" dt="2022-09-18T00:43:20.171" v="1980" actId="20577"/>
          <ac:spMkLst>
            <pc:docMk/>
            <pc:sldMk cId="3497691800" sldId="339"/>
            <ac:spMk id="2" creationId="{A2A69A71-678D-52A1-A307-AF7E83FB007D}"/>
          </ac:spMkLst>
        </pc:spChg>
        <pc:spChg chg="mod">
          <ac:chgData name="Alex Pang" userId="b35f2c48-39e3-478c-863d-65bfd252d017" providerId="ADAL" clId="{1CFEC9FE-5EB5-410A-9760-DE0D7E73BCC9}" dt="2022-09-18T04:00:53.938" v="2055" actId="6549"/>
          <ac:spMkLst>
            <pc:docMk/>
            <pc:sldMk cId="3497691800" sldId="339"/>
            <ac:spMk id="3" creationId="{F944851B-79C8-710B-84D4-70B6E82079AA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6" creationId="{94E35B77-8735-34DB-CCB1-073927609B90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7" creationId="{E01853F7-2EFE-998E-16FB-6EBF17E7B946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8" creationId="{E2231E42-A959-BC22-7344-14BD603F8AC7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9" creationId="{8BF94F39-76AD-5D1C-C8A9-08148877C44C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10" creationId="{2BE57A06-FFEA-1F42-69AA-3047ACBDDF03}"/>
          </ac:spMkLst>
        </pc:spChg>
        <pc:spChg chg="mod">
          <ac:chgData name="Alex Pang" userId="b35f2c48-39e3-478c-863d-65bfd252d017" providerId="ADAL" clId="{1CFEC9FE-5EB5-410A-9760-DE0D7E73BCC9}" dt="2022-09-18T03:57:00.253" v="2003"/>
          <ac:spMkLst>
            <pc:docMk/>
            <pc:sldMk cId="3497691800" sldId="339"/>
            <ac:spMk id="11" creationId="{8BC47F82-3435-FACD-310A-437EFFC4D605}"/>
          </ac:spMkLst>
        </pc:spChg>
        <pc:spChg chg="add mod">
          <ac:chgData name="Alex Pang" userId="b35f2c48-39e3-478c-863d-65bfd252d017" providerId="ADAL" clId="{1CFEC9FE-5EB5-410A-9760-DE0D7E73BCC9}" dt="2022-09-18T04:01:45.855" v="2071" actId="1076"/>
          <ac:spMkLst>
            <pc:docMk/>
            <pc:sldMk cId="3497691800" sldId="339"/>
            <ac:spMk id="12" creationId="{94B8F46F-9F39-155C-1AA4-A3D93FDBE127}"/>
          </ac:spMkLst>
        </pc:spChg>
        <pc:grpChg chg="add mod">
          <ac:chgData name="Alex Pang" userId="b35f2c48-39e3-478c-863d-65bfd252d017" providerId="ADAL" clId="{1CFEC9FE-5EB5-410A-9760-DE0D7E73BCC9}" dt="2022-09-18T03:59:46.404" v="2046" actId="1076"/>
          <ac:grpSpMkLst>
            <pc:docMk/>
            <pc:sldMk cId="3497691800" sldId="339"/>
            <ac:grpSpMk id="4" creationId="{D9976142-4957-AA34-94F6-FADB13625FA2}"/>
          </ac:grpSpMkLst>
        </pc:grpChg>
        <pc:grpChg chg="mod">
          <ac:chgData name="Alex Pang" userId="b35f2c48-39e3-478c-863d-65bfd252d017" providerId="ADAL" clId="{1CFEC9FE-5EB5-410A-9760-DE0D7E73BCC9}" dt="2022-09-18T03:57:00.253" v="2003"/>
          <ac:grpSpMkLst>
            <pc:docMk/>
            <pc:sldMk cId="3497691800" sldId="339"/>
            <ac:grpSpMk id="5" creationId="{BC665406-55A8-6886-ABBC-956CE182C24C}"/>
          </ac:grpSpMkLst>
        </pc:grpChg>
      </pc:sldChg>
      <pc:sldChg chg="addSp delSp modSp add mod delAnim modAnim">
        <pc:chgData name="Alex Pang" userId="b35f2c48-39e3-478c-863d-65bfd252d017" providerId="ADAL" clId="{1CFEC9FE-5EB5-410A-9760-DE0D7E73BCC9}" dt="2022-09-18T00:42:51.240" v="1973" actId="115"/>
        <pc:sldMkLst>
          <pc:docMk/>
          <pc:sldMk cId="202381656" sldId="340"/>
        </pc:sldMkLst>
        <pc:spChg chg="mod">
          <ac:chgData name="Alex Pang" userId="b35f2c48-39e3-478c-863d-65bfd252d017" providerId="ADAL" clId="{1CFEC9FE-5EB5-410A-9760-DE0D7E73BCC9}" dt="2022-09-18T00:42:51.240" v="1973" actId="115"/>
          <ac:spMkLst>
            <pc:docMk/>
            <pc:sldMk cId="202381656" sldId="340"/>
            <ac:spMk id="4" creationId="{CF713475-4795-0333-7101-486836D7B8F0}"/>
          </ac:spMkLst>
        </pc:spChg>
        <pc:picChg chg="add mod">
          <ac:chgData name="Alex Pang" userId="b35f2c48-39e3-478c-863d-65bfd252d017" providerId="ADAL" clId="{1CFEC9FE-5EB5-410A-9760-DE0D7E73BCC9}" dt="2022-09-18T00:40:21.762" v="1958" actId="1076"/>
          <ac:picMkLst>
            <pc:docMk/>
            <pc:sldMk cId="202381656" sldId="340"/>
            <ac:picMk id="5" creationId="{0D96A972-7268-A66C-28DB-0D559B23A8B7}"/>
          </ac:picMkLst>
        </pc:picChg>
        <pc:picChg chg="del">
          <ac:chgData name="Alex Pang" userId="b35f2c48-39e3-478c-863d-65bfd252d017" providerId="ADAL" clId="{1CFEC9FE-5EB5-410A-9760-DE0D7E73BCC9}" dt="2022-09-18T00:40:13.091" v="1955" actId="478"/>
          <ac:picMkLst>
            <pc:docMk/>
            <pc:sldMk cId="202381656" sldId="340"/>
            <ac:picMk id="6" creationId="{4EC9610E-9A45-F990-76FF-0EBE97AE6E66}"/>
          </ac:picMkLst>
        </pc:picChg>
      </pc:sldChg>
      <pc:sldChg chg="modSp new mod modAnim">
        <pc:chgData name="Alex Pang" userId="b35f2c48-39e3-478c-863d-65bfd252d017" providerId="ADAL" clId="{1CFEC9FE-5EB5-410A-9760-DE0D7E73BCC9}" dt="2022-09-18T04:05:48.530" v="2177" actId="207"/>
        <pc:sldMkLst>
          <pc:docMk/>
          <pc:sldMk cId="2874785885" sldId="341"/>
        </pc:sldMkLst>
        <pc:spChg chg="mod">
          <ac:chgData name="Alex Pang" userId="b35f2c48-39e3-478c-863d-65bfd252d017" providerId="ADAL" clId="{1CFEC9FE-5EB5-410A-9760-DE0D7E73BCC9}" dt="2022-09-18T04:02:43.902" v="2155" actId="20577"/>
          <ac:spMkLst>
            <pc:docMk/>
            <pc:sldMk cId="2874785885" sldId="341"/>
            <ac:spMk id="2" creationId="{1774B5C3-816C-D540-5013-0A4824BF6754}"/>
          </ac:spMkLst>
        </pc:spChg>
        <pc:spChg chg="mod">
          <ac:chgData name="Alex Pang" userId="b35f2c48-39e3-478c-863d-65bfd252d017" providerId="ADAL" clId="{1CFEC9FE-5EB5-410A-9760-DE0D7E73BCC9}" dt="2022-09-18T04:05:48.530" v="2177" actId="207"/>
          <ac:spMkLst>
            <pc:docMk/>
            <pc:sldMk cId="2874785885" sldId="341"/>
            <ac:spMk id="3" creationId="{B5D6CEFF-28FD-A6E6-5747-988E02EB6A37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04:13:13.822" v="2329"/>
        <pc:sldMkLst>
          <pc:docMk/>
          <pc:sldMk cId="1193652432" sldId="342"/>
        </pc:sldMkLst>
        <pc:spChg chg="mod">
          <ac:chgData name="Alex Pang" userId="b35f2c48-39e3-478c-863d-65bfd252d017" providerId="ADAL" clId="{1CFEC9FE-5EB5-410A-9760-DE0D7E73BCC9}" dt="2022-09-18T04:06:15.593" v="2192" actId="20577"/>
          <ac:spMkLst>
            <pc:docMk/>
            <pc:sldMk cId="1193652432" sldId="342"/>
            <ac:spMk id="2" creationId="{92619491-75E2-82B4-C01F-D8EF6E0E1CA7}"/>
          </ac:spMkLst>
        </pc:spChg>
        <pc:spChg chg="del">
          <ac:chgData name="Alex Pang" userId="b35f2c48-39e3-478c-863d-65bfd252d017" providerId="ADAL" clId="{1CFEC9FE-5EB5-410A-9760-DE0D7E73BCC9}" dt="2022-09-18T04:06:40.308" v="2193" actId="478"/>
          <ac:spMkLst>
            <pc:docMk/>
            <pc:sldMk cId="1193652432" sldId="342"/>
            <ac:spMk id="3" creationId="{C3D974EB-EEC4-5811-F4AB-0F643E47BC96}"/>
          </ac:spMkLst>
        </pc:spChg>
        <pc:spChg chg="add mod">
          <ac:chgData name="Alex Pang" userId="b35f2c48-39e3-478c-863d-65bfd252d017" providerId="ADAL" clId="{1CFEC9FE-5EB5-410A-9760-DE0D7E73BCC9}" dt="2022-09-18T04:11:07.373" v="2278" actId="5793"/>
          <ac:spMkLst>
            <pc:docMk/>
            <pc:sldMk cId="1193652432" sldId="342"/>
            <ac:spMk id="4" creationId="{313043AB-2854-DC96-0D3B-6A89F65C3E1C}"/>
          </ac:spMkLst>
        </pc:spChg>
        <pc:spChg chg="add mod">
          <ac:chgData name="Alex Pang" userId="b35f2c48-39e3-478c-863d-65bfd252d017" providerId="ADAL" clId="{1CFEC9FE-5EB5-410A-9760-DE0D7E73BCC9}" dt="2022-09-18T04:09:44.894" v="2235" actId="1076"/>
          <ac:spMkLst>
            <pc:docMk/>
            <pc:sldMk cId="1193652432" sldId="342"/>
            <ac:spMk id="5" creationId="{A2A0F71E-DBB2-D554-46EF-857BCD60E6F9}"/>
          </ac:spMkLst>
        </pc:spChg>
        <pc:spChg chg="add mod">
          <ac:chgData name="Alex Pang" userId="b35f2c48-39e3-478c-863d-65bfd252d017" providerId="ADAL" clId="{1CFEC9FE-5EB5-410A-9760-DE0D7E73BCC9}" dt="2022-09-18T04:09:07.690" v="2228" actId="1076"/>
          <ac:spMkLst>
            <pc:docMk/>
            <pc:sldMk cId="1193652432" sldId="342"/>
            <ac:spMk id="7" creationId="{1DE5C05C-D3D5-F635-78DD-64A5C21035E6}"/>
          </ac:spMkLst>
        </pc:spChg>
        <pc:spChg chg="add mod">
          <ac:chgData name="Alex Pang" userId="b35f2c48-39e3-478c-863d-65bfd252d017" providerId="ADAL" clId="{1CFEC9FE-5EB5-410A-9760-DE0D7E73BCC9}" dt="2022-09-18T04:08:59.003" v="2227" actId="1076"/>
          <ac:spMkLst>
            <pc:docMk/>
            <pc:sldMk cId="1193652432" sldId="342"/>
            <ac:spMk id="9" creationId="{BF23B41B-2C7E-4523-A67F-C3AE83083BD4}"/>
          </ac:spMkLst>
        </pc:spChg>
        <pc:spChg chg="add mod">
          <ac:chgData name="Alex Pang" userId="b35f2c48-39e3-478c-863d-65bfd252d017" providerId="ADAL" clId="{1CFEC9FE-5EB5-410A-9760-DE0D7E73BCC9}" dt="2022-09-18T04:11:16.613" v="2279" actId="1076"/>
          <ac:spMkLst>
            <pc:docMk/>
            <pc:sldMk cId="1193652432" sldId="342"/>
            <ac:spMk id="10" creationId="{74F11430-73C2-26B6-98C2-19C3E519F931}"/>
          </ac:spMkLst>
        </pc:spChg>
        <pc:spChg chg="add mod">
          <ac:chgData name="Alex Pang" userId="b35f2c48-39e3-478c-863d-65bfd252d017" providerId="ADAL" clId="{1CFEC9FE-5EB5-410A-9760-DE0D7E73BCC9}" dt="2022-09-18T04:11:50.587" v="2309" actId="14100"/>
          <ac:spMkLst>
            <pc:docMk/>
            <pc:sldMk cId="1193652432" sldId="342"/>
            <ac:spMk id="11" creationId="{56E3DD39-EDCC-9A43-5FC9-FB933C568C5E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04:34:03.479" v="2456"/>
        <pc:sldMkLst>
          <pc:docMk/>
          <pc:sldMk cId="1633324970" sldId="343"/>
        </pc:sldMkLst>
        <pc:spChg chg="mod">
          <ac:chgData name="Alex Pang" userId="b35f2c48-39e3-478c-863d-65bfd252d017" providerId="ADAL" clId="{1CFEC9FE-5EB5-410A-9760-DE0D7E73BCC9}" dt="2022-09-18T04:14:14.162" v="2342" actId="20577"/>
          <ac:spMkLst>
            <pc:docMk/>
            <pc:sldMk cId="1633324970" sldId="343"/>
            <ac:spMk id="2" creationId="{CAFDC17E-206A-7D07-CC0F-6A259E6E234A}"/>
          </ac:spMkLst>
        </pc:spChg>
        <pc:spChg chg="mod">
          <ac:chgData name="Alex Pang" userId="b35f2c48-39e3-478c-863d-65bfd252d017" providerId="ADAL" clId="{1CFEC9FE-5EB5-410A-9760-DE0D7E73BCC9}" dt="2022-09-18T04:32:49.045" v="2446" actId="1076"/>
          <ac:spMkLst>
            <pc:docMk/>
            <pc:sldMk cId="1633324970" sldId="343"/>
            <ac:spMk id="3" creationId="{DB9920DE-EEEB-E21B-94A5-6C2A2DE474A6}"/>
          </ac:spMkLst>
        </pc:spChg>
        <pc:spChg chg="add mod">
          <ac:chgData name="Alex Pang" userId="b35f2c48-39e3-478c-863d-65bfd252d017" providerId="ADAL" clId="{1CFEC9FE-5EB5-410A-9760-DE0D7E73BCC9}" dt="2022-09-18T04:28:29.932" v="2410" actId="207"/>
          <ac:spMkLst>
            <pc:docMk/>
            <pc:sldMk cId="1633324970" sldId="343"/>
            <ac:spMk id="4" creationId="{15FE8DFA-B84E-7EB5-42D5-89F736BB643D}"/>
          </ac:spMkLst>
        </pc:spChg>
        <pc:spChg chg="add mod">
          <ac:chgData name="Alex Pang" userId="b35f2c48-39e3-478c-863d-65bfd252d017" providerId="ADAL" clId="{1CFEC9FE-5EB5-410A-9760-DE0D7E73BCC9}" dt="2022-09-18T04:29:24.406" v="2417" actId="1076"/>
          <ac:spMkLst>
            <pc:docMk/>
            <pc:sldMk cId="1633324970" sldId="343"/>
            <ac:spMk id="5" creationId="{E78E388D-EE42-08FC-8818-4DC69B7DF766}"/>
          </ac:spMkLst>
        </pc:spChg>
        <pc:spChg chg="add mod">
          <ac:chgData name="Alex Pang" userId="b35f2c48-39e3-478c-863d-65bfd252d017" providerId="ADAL" clId="{1CFEC9FE-5EB5-410A-9760-DE0D7E73BCC9}" dt="2022-09-18T04:32:08.914" v="2438" actId="1076"/>
          <ac:spMkLst>
            <pc:docMk/>
            <pc:sldMk cId="1633324970" sldId="343"/>
            <ac:spMk id="11" creationId="{9884976D-8FFD-618B-36E2-0266BA792110}"/>
          </ac:spMkLst>
        </pc:spChg>
        <pc:spChg chg="add mod">
          <ac:chgData name="Alex Pang" userId="b35f2c48-39e3-478c-863d-65bfd252d017" providerId="ADAL" clId="{1CFEC9FE-5EB5-410A-9760-DE0D7E73BCC9}" dt="2022-09-18T04:32:12.061" v="2439" actId="1076"/>
          <ac:spMkLst>
            <pc:docMk/>
            <pc:sldMk cId="1633324970" sldId="343"/>
            <ac:spMk id="12" creationId="{D426E8E6-AB04-AB75-BB2A-F5EAE345385D}"/>
          </ac:spMkLst>
        </pc:spChg>
        <pc:spChg chg="add mod">
          <ac:chgData name="Alex Pang" userId="b35f2c48-39e3-478c-863d-65bfd252d017" providerId="ADAL" clId="{1CFEC9FE-5EB5-410A-9760-DE0D7E73BCC9}" dt="2022-09-18T04:33:46.758" v="2452" actId="1076"/>
          <ac:spMkLst>
            <pc:docMk/>
            <pc:sldMk cId="1633324970" sldId="343"/>
            <ac:spMk id="13" creationId="{3CE574DB-97FF-BD27-51FC-2D2E84C86E55}"/>
          </ac:spMkLst>
        </pc:spChg>
        <pc:grpChg chg="add del mod">
          <ac:chgData name="Alex Pang" userId="b35f2c48-39e3-478c-863d-65bfd252d017" providerId="ADAL" clId="{1CFEC9FE-5EB5-410A-9760-DE0D7E73BCC9}" dt="2022-09-18T04:30:09.102" v="2421" actId="478"/>
          <ac:grpSpMkLst>
            <pc:docMk/>
            <pc:sldMk cId="1633324970" sldId="343"/>
            <ac:grpSpMk id="6" creationId="{07D67627-0AB4-FBEB-9D3A-C968E0A9788A}"/>
          </ac:grpSpMkLst>
        </pc:grp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7" creationId="{B52D495E-CFF6-3345-C146-9B482B34CF35}"/>
          </ac:picMkLst>
        </pc:pic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8" creationId="{491285FB-DBF3-D4E8-1B69-02BD63A5D404}"/>
          </ac:picMkLst>
        </pc:pic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9" creationId="{C952256C-35AB-072B-81BF-A6A8FF23EEA7}"/>
          </ac:picMkLst>
        </pc:picChg>
        <pc:picChg chg="mod">
          <ac:chgData name="Alex Pang" userId="b35f2c48-39e3-478c-863d-65bfd252d017" providerId="ADAL" clId="{1CFEC9FE-5EB5-410A-9760-DE0D7E73BCC9}" dt="2022-09-18T04:30:05.052" v="2420"/>
          <ac:picMkLst>
            <pc:docMk/>
            <pc:sldMk cId="1633324970" sldId="343"/>
            <ac:picMk id="10" creationId="{C9D33CC4-8057-3B3A-11B6-2F2A218F4187}"/>
          </ac:picMkLst>
        </pc:picChg>
      </pc:sldChg>
      <pc:sldChg chg="addSp modSp new mod modAnim">
        <pc:chgData name="Alex Pang" userId="b35f2c48-39e3-478c-863d-65bfd252d017" providerId="ADAL" clId="{1CFEC9FE-5EB5-410A-9760-DE0D7E73BCC9}" dt="2022-09-18T04:39:39.035" v="2602" actId="207"/>
        <pc:sldMkLst>
          <pc:docMk/>
          <pc:sldMk cId="192276634" sldId="344"/>
        </pc:sldMkLst>
        <pc:spChg chg="mod">
          <ac:chgData name="Alex Pang" userId="b35f2c48-39e3-478c-863d-65bfd252d017" providerId="ADAL" clId="{1CFEC9FE-5EB5-410A-9760-DE0D7E73BCC9}" dt="2022-09-18T04:35:01.747" v="2471" actId="20577"/>
          <ac:spMkLst>
            <pc:docMk/>
            <pc:sldMk cId="192276634" sldId="344"/>
            <ac:spMk id="2" creationId="{E204B7C9-7CCA-48FE-E1F0-0DE89A45666E}"/>
          </ac:spMkLst>
        </pc:spChg>
        <pc:spChg chg="mod">
          <ac:chgData name="Alex Pang" userId="b35f2c48-39e3-478c-863d-65bfd252d017" providerId="ADAL" clId="{1CFEC9FE-5EB5-410A-9760-DE0D7E73BCC9}" dt="2022-09-18T04:38:44.986" v="2593" actId="27636"/>
          <ac:spMkLst>
            <pc:docMk/>
            <pc:sldMk cId="192276634" sldId="344"/>
            <ac:spMk id="3" creationId="{E7AFC540-2E2D-5600-D158-DA4C2198D95E}"/>
          </ac:spMkLst>
        </pc:spChg>
        <pc:spChg chg="add mod">
          <ac:chgData name="Alex Pang" userId="b35f2c48-39e3-478c-863d-65bfd252d017" providerId="ADAL" clId="{1CFEC9FE-5EB5-410A-9760-DE0D7E73BCC9}" dt="2022-09-18T04:37:43.836" v="2497" actId="1076"/>
          <ac:spMkLst>
            <pc:docMk/>
            <pc:sldMk cId="192276634" sldId="344"/>
            <ac:spMk id="4" creationId="{72566EEF-0BE3-7E11-36DA-4AA54CB1FDB5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6" creationId="{9B2F757C-C86B-0A1F-6F88-F8148BDE9B95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8" creationId="{9053B57F-CF11-ED0C-FA8C-EA4257A7381F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9" creationId="{40F542AF-F399-7728-7244-B26F6A2BDAEF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10" creationId="{55A87074-B8B6-E5C7-50A5-CA1BA0E786AA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11" creationId="{19A846D2-8260-4AA4-2553-AC510E1ABCE4}"/>
          </ac:spMkLst>
        </pc:spChg>
        <pc:spChg chg="mod">
          <ac:chgData name="Alex Pang" userId="b35f2c48-39e3-478c-863d-65bfd252d017" providerId="ADAL" clId="{1CFEC9FE-5EB5-410A-9760-DE0D7E73BCC9}" dt="2022-09-18T04:38:58.946" v="2594"/>
          <ac:spMkLst>
            <pc:docMk/>
            <pc:sldMk cId="192276634" sldId="344"/>
            <ac:spMk id="12" creationId="{040758CD-7599-DFBF-EE5A-9DA42D6FAAFD}"/>
          </ac:spMkLst>
        </pc:spChg>
        <pc:spChg chg="add mod">
          <ac:chgData name="Alex Pang" userId="b35f2c48-39e3-478c-863d-65bfd252d017" providerId="ADAL" clId="{1CFEC9FE-5EB5-410A-9760-DE0D7E73BCC9}" dt="2022-09-18T04:39:39.035" v="2602" actId="207"/>
          <ac:spMkLst>
            <pc:docMk/>
            <pc:sldMk cId="192276634" sldId="344"/>
            <ac:spMk id="13" creationId="{5B51F29B-946C-6191-0E58-4F4045E03704}"/>
          </ac:spMkLst>
        </pc:spChg>
        <pc:grpChg chg="add mod">
          <ac:chgData name="Alex Pang" userId="b35f2c48-39e3-478c-863d-65bfd252d017" providerId="ADAL" clId="{1CFEC9FE-5EB5-410A-9760-DE0D7E73BCC9}" dt="2022-09-18T04:39:29.574" v="2599" actId="14100"/>
          <ac:grpSpMkLst>
            <pc:docMk/>
            <pc:sldMk cId="192276634" sldId="344"/>
            <ac:grpSpMk id="5" creationId="{45B64E3C-2FA6-A580-F2ED-41FEB8936D0F}"/>
          </ac:grpSpMkLst>
        </pc:grpChg>
        <pc:grpChg chg="mod">
          <ac:chgData name="Alex Pang" userId="b35f2c48-39e3-478c-863d-65bfd252d017" providerId="ADAL" clId="{1CFEC9FE-5EB5-410A-9760-DE0D7E73BCC9}" dt="2022-09-18T04:38:58.946" v="2594"/>
          <ac:grpSpMkLst>
            <pc:docMk/>
            <pc:sldMk cId="192276634" sldId="344"/>
            <ac:grpSpMk id="7" creationId="{C88502B7-5B2C-5AF0-3AEB-9841DE81E7BA}"/>
          </ac:grpSpMkLst>
        </pc:grpChg>
      </pc:sldChg>
      <pc:sldChg chg="modSp new mod modAnim">
        <pc:chgData name="Alex Pang" userId="b35f2c48-39e3-478c-863d-65bfd252d017" providerId="ADAL" clId="{1CFEC9FE-5EB5-410A-9760-DE0D7E73BCC9}" dt="2022-09-18T15:16:36.559" v="2707" actId="113"/>
        <pc:sldMkLst>
          <pc:docMk/>
          <pc:sldMk cId="2067816779" sldId="345"/>
        </pc:sldMkLst>
        <pc:spChg chg="mod">
          <ac:chgData name="Alex Pang" userId="b35f2c48-39e3-478c-863d-65bfd252d017" providerId="ADAL" clId="{1CFEC9FE-5EB5-410A-9760-DE0D7E73BCC9}" dt="2022-09-18T04:41:21.600" v="2683" actId="20577"/>
          <ac:spMkLst>
            <pc:docMk/>
            <pc:sldMk cId="2067816779" sldId="345"/>
            <ac:spMk id="2" creationId="{6CB4C862-9F08-84BE-3FA7-F90108B3002D}"/>
          </ac:spMkLst>
        </pc:spChg>
        <pc:spChg chg="mod">
          <ac:chgData name="Alex Pang" userId="b35f2c48-39e3-478c-863d-65bfd252d017" providerId="ADAL" clId="{1CFEC9FE-5EB5-410A-9760-DE0D7E73BCC9}" dt="2022-09-18T15:16:36.559" v="2707" actId="113"/>
          <ac:spMkLst>
            <pc:docMk/>
            <pc:sldMk cId="2067816779" sldId="345"/>
            <ac:spMk id="3" creationId="{511184FD-DE7D-E40A-1242-2958E1E7A712}"/>
          </ac:spMkLst>
        </pc:spChg>
      </pc:sldChg>
      <pc:sldChg chg="modSp add mod ord">
        <pc:chgData name="Alex Pang" userId="b35f2c48-39e3-478c-863d-65bfd252d017" providerId="ADAL" clId="{1CFEC9FE-5EB5-410A-9760-DE0D7E73BCC9}" dt="2022-09-18T04:41:11.314" v="2670" actId="27636"/>
        <pc:sldMkLst>
          <pc:docMk/>
          <pc:sldMk cId="2731855837" sldId="346"/>
        </pc:sldMkLst>
        <pc:spChg chg="mod">
          <ac:chgData name="Alex Pang" userId="b35f2c48-39e3-478c-863d-65bfd252d017" providerId="ADAL" clId="{1CFEC9FE-5EB5-410A-9760-DE0D7E73BCC9}" dt="2022-09-18T04:41:11.314" v="2670" actId="27636"/>
          <ac:spMkLst>
            <pc:docMk/>
            <pc:sldMk cId="2731855837" sldId="346"/>
            <ac:spMk id="3" creationId="{48E35312-3581-4496-F426-2C108B9057D4}"/>
          </ac:spMkLst>
        </pc:spChg>
      </pc:sldChg>
      <pc:sldChg chg="modSp add modAnim">
        <pc:chgData name="Alex Pang" userId="b35f2c48-39e3-478c-863d-65bfd252d017" providerId="ADAL" clId="{1CFEC9FE-5EB5-410A-9760-DE0D7E73BCC9}" dt="2022-09-18T15:32:10.355" v="2770" actId="207"/>
        <pc:sldMkLst>
          <pc:docMk/>
          <pc:sldMk cId="3502090234" sldId="347"/>
        </pc:sldMkLst>
        <pc:spChg chg="mod">
          <ac:chgData name="Alex Pang" userId="b35f2c48-39e3-478c-863d-65bfd252d017" providerId="ADAL" clId="{1CFEC9FE-5EB5-410A-9760-DE0D7E73BCC9}" dt="2022-09-18T15:32:10.355" v="2770" actId="207"/>
          <ac:spMkLst>
            <pc:docMk/>
            <pc:sldMk cId="3502090234" sldId="347"/>
            <ac:spMk id="3" creationId="{511184FD-DE7D-E40A-1242-2958E1E7A712}"/>
          </ac:spMkLst>
        </pc:spChg>
      </pc:sldChg>
      <pc:sldChg chg="new del">
        <pc:chgData name="Alex Pang" userId="b35f2c48-39e3-478c-863d-65bfd252d017" providerId="ADAL" clId="{1CFEC9FE-5EB5-410A-9760-DE0D7E73BCC9}" dt="2022-09-18T15:16:41.225" v="2708" actId="47"/>
        <pc:sldMkLst>
          <pc:docMk/>
          <pc:sldMk cId="3640837722" sldId="347"/>
        </pc:sldMkLst>
      </pc:sldChg>
      <pc:sldChg chg="modSp add del">
        <pc:chgData name="Alex Pang" userId="b35f2c48-39e3-478c-863d-65bfd252d017" providerId="ADAL" clId="{1CFEC9FE-5EB5-410A-9760-DE0D7E73BCC9}" dt="2022-09-18T15:15:33.099" v="2698" actId="47"/>
        <pc:sldMkLst>
          <pc:docMk/>
          <pc:sldMk cId="1522790044" sldId="348"/>
        </pc:sldMkLst>
        <pc:spChg chg="mod">
          <ac:chgData name="Alex Pang" userId="b35f2c48-39e3-478c-863d-65bfd252d017" providerId="ADAL" clId="{1CFEC9FE-5EB5-410A-9760-DE0D7E73BCC9}" dt="2022-09-18T15:15:09.469" v="2693" actId="115"/>
          <ac:spMkLst>
            <pc:docMk/>
            <pc:sldMk cId="1522790044" sldId="348"/>
            <ac:spMk id="3" creationId="{511184FD-DE7D-E40A-1242-2958E1E7A712}"/>
          </ac:spMkLst>
        </pc:spChg>
      </pc:sldChg>
      <pc:sldChg chg="modSp new del mod modAnim">
        <pc:chgData name="Alex Pang" userId="b35f2c48-39e3-478c-863d-65bfd252d017" providerId="ADAL" clId="{1CFEC9FE-5EB5-410A-9760-DE0D7E73BCC9}" dt="2022-09-18T15:41:28.194" v="2888" actId="2696"/>
        <pc:sldMkLst>
          <pc:docMk/>
          <pc:sldMk cId="3705424061" sldId="348"/>
        </pc:sldMkLst>
        <pc:spChg chg="mod">
          <ac:chgData name="Alex Pang" userId="b35f2c48-39e3-478c-863d-65bfd252d017" providerId="ADAL" clId="{1CFEC9FE-5EB5-410A-9760-DE0D7E73BCC9}" dt="2022-09-18T15:32:40.956" v="2781" actId="20577"/>
          <ac:spMkLst>
            <pc:docMk/>
            <pc:sldMk cId="3705424061" sldId="348"/>
            <ac:spMk id="2" creationId="{D61515CE-54CC-CD7C-1A61-120CF8EE73BF}"/>
          </ac:spMkLst>
        </pc:spChg>
        <pc:spChg chg="mod">
          <ac:chgData name="Alex Pang" userId="b35f2c48-39e3-478c-863d-65bfd252d017" providerId="ADAL" clId="{1CFEC9FE-5EB5-410A-9760-DE0D7E73BCC9}" dt="2022-09-18T15:38:02.750" v="2802" actId="20577"/>
          <ac:spMkLst>
            <pc:docMk/>
            <pc:sldMk cId="3705424061" sldId="348"/>
            <ac:spMk id="3" creationId="{719B8BB1-DCCB-1645-614E-B22933D53EA7}"/>
          </ac:spMkLst>
        </pc:spChg>
      </pc:sldChg>
      <pc:sldChg chg="modSp add mod modAnim">
        <pc:chgData name="Alex Pang" userId="b35f2c48-39e3-478c-863d-65bfd252d017" providerId="ADAL" clId="{1CFEC9FE-5EB5-410A-9760-DE0D7E73BCC9}" dt="2022-09-18T15:42:24.712" v="2897" actId="20577"/>
        <pc:sldMkLst>
          <pc:docMk/>
          <pc:sldMk cId="66439740" sldId="349"/>
        </pc:sldMkLst>
        <pc:spChg chg="mod">
          <ac:chgData name="Alex Pang" userId="b35f2c48-39e3-478c-863d-65bfd252d017" providerId="ADAL" clId="{1CFEC9FE-5EB5-410A-9760-DE0D7E73BCC9}" dt="2022-09-18T15:42:24.712" v="2897" actId="20577"/>
          <ac:spMkLst>
            <pc:docMk/>
            <pc:sldMk cId="66439740" sldId="349"/>
            <ac:spMk id="3" creationId="{719B8BB1-DCCB-1645-614E-B22933D53EA7}"/>
          </ac:spMkLst>
        </pc:spChg>
      </pc:sldChg>
      <pc:sldChg chg="modSp add">
        <pc:chgData name="Alex Pang" userId="b35f2c48-39e3-478c-863d-65bfd252d017" providerId="ADAL" clId="{1CFEC9FE-5EB5-410A-9760-DE0D7E73BCC9}" dt="2022-09-18T15:42:41.429" v="2901" actId="20577"/>
        <pc:sldMkLst>
          <pc:docMk/>
          <pc:sldMk cId="2803912833" sldId="350"/>
        </pc:sldMkLst>
        <pc:spChg chg="mod">
          <ac:chgData name="Alex Pang" userId="b35f2c48-39e3-478c-863d-65bfd252d017" providerId="ADAL" clId="{1CFEC9FE-5EB5-410A-9760-DE0D7E73BCC9}" dt="2022-09-18T15:42:41.429" v="2901" actId="20577"/>
          <ac:spMkLst>
            <pc:docMk/>
            <pc:sldMk cId="2803912833" sldId="350"/>
            <ac:spMk id="3" creationId="{719B8BB1-DCCB-1645-614E-B22933D53EA7}"/>
          </ac:spMkLst>
        </pc:spChg>
      </pc:sldChg>
      <pc:sldChg chg="modSp new mod modAnim">
        <pc:chgData name="Alex Pang" userId="b35f2c48-39e3-478c-863d-65bfd252d017" providerId="ADAL" clId="{1CFEC9FE-5EB5-410A-9760-DE0D7E73BCC9}" dt="2022-09-18T15:46:48.655" v="3176" actId="20577"/>
        <pc:sldMkLst>
          <pc:docMk/>
          <pc:sldMk cId="690960651" sldId="351"/>
        </pc:sldMkLst>
        <pc:spChg chg="mod">
          <ac:chgData name="Alex Pang" userId="b35f2c48-39e3-478c-863d-65bfd252d017" providerId="ADAL" clId="{1CFEC9FE-5EB5-410A-9760-DE0D7E73BCC9}" dt="2022-09-18T15:42:56.501" v="2918" actId="20577"/>
          <ac:spMkLst>
            <pc:docMk/>
            <pc:sldMk cId="690960651" sldId="351"/>
            <ac:spMk id="2" creationId="{714F02B3-6F70-B42C-7C46-7D081D441701}"/>
          </ac:spMkLst>
        </pc:spChg>
        <pc:spChg chg="mod">
          <ac:chgData name="Alex Pang" userId="b35f2c48-39e3-478c-863d-65bfd252d017" providerId="ADAL" clId="{1CFEC9FE-5EB5-410A-9760-DE0D7E73BCC9}" dt="2022-09-18T15:46:48.655" v="3176" actId="20577"/>
          <ac:spMkLst>
            <pc:docMk/>
            <pc:sldMk cId="690960651" sldId="351"/>
            <ac:spMk id="3" creationId="{6D1905AB-7282-1EF1-0802-42C5959BB5AD}"/>
          </ac:spMkLst>
        </pc:spChg>
      </pc:sldChg>
      <pc:sldChg chg="modSp new mod modAnim">
        <pc:chgData name="Alex Pang" userId="b35f2c48-39e3-478c-863d-65bfd252d017" providerId="ADAL" clId="{1CFEC9FE-5EB5-410A-9760-DE0D7E73BCC9}" dt="2022-09-18T15:50:40.732" v="3290" actId="207"/>
        <pc:sldMkLst>
          <pc:docMk/>
          <pc:sldMk cId="166727519" sldId="352"/>
        </pc:sldMkLst>
        <pc:spChg chg="mod">
          <ac:chgData name="Alex Pang" userId="b35f2c48-39e3-478c-863d-65bfd252d017" providerId="ADAL" clId="{1CFEC9FE-5EB5-410A-9760-DE0D7E73BCC9}" dt="2022-09-18T15:48:27.829" v="3269" actId="255"/>
          <ac:spMkLst>
            <pc:docMk/>
            <pc:sldMk cId="166727519" sldId="352"/>
            <ac:spMk id="2" creationId="{6CD8BCFC-F181-14DC-94F1-8B394D042946}"/>
          </ac:spMkLst>
        </pc:spChg>
        <pc:spChg chg="mod">
          <ac:chgData name="Alex Pang" userId="b35f2c48-39e3-478c-863d-65bfd252d017" providerId="ADAL" clId="{1CFEC9FE-5EB5-410A-9760-DE0D7E73BCC9}" dt="2022-09-18T15:50:40.732" v="3290" actId="207"/>
          <ac:spMkLst>
            <pc:docMk/>
            <pc:sldMk cId="166727519" sldId="352"/>
            <ac:spMk id="3" creationId="{657B37BB-D632-F828-74DB-B07463A85C92}"/>
          </ac:spMkLst>
        </pc:spChg>
      </pc:sldChg>
      <pc:sldChg chg="addSp delSp modSp new mod modAnim">
        <pc:chgData name="Alex Pang" userId="b35f2c48-39e3-478c-863d-65bfd252d017" providerId="ADAL" clId="{1CFEC9FE-5EB5-410A-9760-DE0D7E73BCC9}" dt="2022-09-18T15:56:46.885" v="3414" actId="255"/>
        <pc:sldMkLst>
          <pc:docMk/>
          <pc:sldMk cId="3671846862" sldId="353"/>
        </pc:sldMkLst>
        <pc:spChg chg="mod">
          <ac:chgData name="Alex Pang" userId="b35f2c48-39e3-478c-863d-65bfd252d017" providerId="ADAL" clId="{1CFEC9FE-5EB5-410A-9760-DE0D7E73BCC9}" dt="2022-09-18T15:51:14.316" v="3307" actId="20577"/>
          <ac:spMkLst>
            <pc:docMk/>
            <pc:sldMk cId="3671846862" sldId="353"/>
            <ac:spMk id="2" creationId="{1997A554-C7EA-347A-B4CA-96BB17623528}"/>
          </ac:spMkLst>
        </pc:spChg>
        <pc:spChg chg="del">
          <ac:chgData name="Alex Pang" userId="b35f2c48-39e3-478c-863d-65bfd252d017" providerId="ADAL" clId="{1CFEC9FE-5EB5-410A-9760-DE0D7E73BCC9}" dt="2022-09-18T15:51:26.995" v="3308" actId="478"/>
          <ac:spMkLst>
            <pc:docMk/>
            <pc:sldMk cId="3671846862" sldId="353"/>
            <ac:spMk id="3" creationId="{2B4A946E-13F7-5B6F-5A6F-623367408C5E}"/>
          </ac:spMkLst>
        </pc:spChg>
        <pc:spChg chg="add del mod">
          <ac:chgData name="Alex Pang" userId="b35f2c48-39e3-478c-863d-65bfd252d017" providerId="ADAL" clId="{1CFEC9FE-5EB5-410A-9760-DE0D7E73BCC9}" dt="2022-09-18T15:51:35.657" v="3310"/>
          <ac:spMkLst>
            <pc:docMk/>
            <pc:sldMk cId="3671846862" sldId="353"/>
            <ac:spMk id="4" creationId="{750C1AAC-C4F8-7D9A-ADF4-3C359C8A4D0D}"/>
          </ac:spMkLst>
        </pc:spChg>
        <pc:spChg chg="add mod">
          <ac:chgData name="Alex Pang" userId="b35f2c48-39e3-478c-863d-65bfd252d017" providerId="ADAL" clId="{1CFEC9FE-5EB5-410A-9760-DE0D7E73BCC9}" dt="2022-09-18T15:56:39.439" v="3413" actId="255"/>
          <ac:spMkLst>
            <pc:docMk/>
            <pc:sldMk cId="3671846862" sldId="353"/>
            <ac:spMk id="5" creationId="{2D1621DC-A78E-F212-9DB1-13400194CB74}"/>
          </ac:spMkLst>
        </pc:spChg>
        <pc:spChg chg="add mod">
          <ac:chgData name="Alex Pang" userId="b35f2c48-39e3-478c-863d-65bfd252d017" providerId="ADAL" clId="{1CFEC9FE-5EB5-410A-9760-DE0D7E73BCC9}" dt="2022-09-18T15:56:46.885" v="3414" actId="255"/>
          <ac:spMkLst>
            <pc:docMk/>
            <pc:sldMk cId="3671846862" sldId="353"/>
            <ac:spMk id="6" creationId="{465555A0-D817-57A4-8105-56F96E4213BB}"/>
          </ac:spMkLst>
        </pc:spChg>
      </pc:sldChg>
      <pc:sldChg chg="modSp new mod modAnim">
        <pc:chgData name="Alex Pang" userId="b35f2c48-39e3-478c-863d-65bfd252d017" providerId="ADAL" clId="{1CFEC9FE-5EB5-410A-9760-DE0D7E73BCC9}" dt="2022-09-18T18:02:54.516" v="3843" actId="20577"/>
        <pc:sldMkLst>
          <pc:docMk/>
          <pc:sldMk cId="3853725608" sldId="354"/>
        </pc:sldMkLst>
        <pc:spChg chg="mod">
          <ac:chgData name="Alex Pang" userId="b35f2c48-39e3-478c-863d-65bfd252d017" providerId="ADAL" clId="{1CFEC9FE-5EB5-410A-9760-DE0D7E73BCC9}" dt="2022-09-18T18:02:54.516" v="3843" actId="20577"/>
          <ac:spMkLst>
            <pc:docMk/>
            <pc:sldMk cId="3853725608" sldId="354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5:59:37.337" v="3463" actId="20577"/>
          <ac:spMkLst>
            <pc:docMk/>
            <pc:sldMk cId="3853725608" sldId="354"/>
            <ac:spMk id="3" creationId="{55E4943E-2796-03E2-7970-41BA6D6E2396}"/>
          </ac:spMkLst>
        </pc:spChg>
      </pc:sldChg>
      <pc:sldChg chg="addSp modSp add mod">
        <pc:chgData name="Alex Pang" userId="b35f2c48-39e3-478c-863d-65bfd252d017" providerId="ADAL" clId="{1CFEC9FE-5EB5-410A-9760-DE0D7E73BCC9}" dt="2022-09-18T18:03:21.889" v="3869" actId="20577"/>
        <pc:sldMkLst>
          <pc:docMk/>
          <pc:sldMk cId="3158765777" sldId="355"/>
        </pc:sldMkLst>
        <pc:spChg chg="mod">
          <ac:chgData name="Alex Pang" userId="b35f2c48-39e3-478c-863d-65bfd252d017" providerId="ADAL" clId="{1CFEC9FE-5EB5-410A-9760-DE0D7E73BCC9}" dt="2022-09-18T18:03:21.889" v="3869" actId="20577"/>
          <ac:spMkLst>
            <pc:docMk/>
            <pc:sldMk cId="3158765777" sldId="355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6:01:09.483" v="3474" actId="113"/>
          <ac:spMkLst>
            <pc:docMk/>
            <pc:sldMk cId="3158765777" sldId="355"/>
            <ac:spMk id="3" creationId="{55E4943E-2796-03E2-7970-41BA6D6E2396}"/>
          </ac:spMkLst>
        </pc:spChg>
        <pc:picChg chg="add">
          <ac:chgData name="Alex Pang" userId="b35f2c48-39e3-478c-863d-65bfd252d017" providerId="ADAL" clId="{1CFEC9FE-5EB5-410A-9760-DE0D7E73BCC9}" dt="2022-09-18T16:00:35.494" v="3471" actId="22"/>
          <ac:picMkLst>
            <pc:docMk/>
            <pc:sldMk cId="3158765777" sldId="355"/>
            <ac:picMk id="5" creationId="{F7AC5346-609C-10FC-1BEA-5254BF252926}"/>
          </ac:picMkLst>
        </pc:picChg>
      </pc:sldChg>
      <pc:sldChg chg="addSp delSp modSp add mod delAnim modAnim">
        <pc:chgData name="Alex Pang" userId="b35f2c48-39e3-478c-863d-65bfd252d017" providerId="ADAL" clId="{1CFEC9FE-5EB5-410A-9760-DE0D7E73BCC9}" dt="2022-09-18T18:03:09.386" v="3856" actId="20577"/>
        <pc:sldMkLst>
          <pc:docMk/>
          <pc:sldMk cId="2166567808" sldId="356"/>
        </pc:sldMkLst>
        <pc:spChg chg="mod">
          <ac:chgData name="Alex Pang" userId="b35f2c48-39e3-478c-863d-65bfd252d017" providerId="ADAL" clId="{1CFEC9FE-5EB5-410A-9760-DE0D7E73BCC9}" dt="2022-09-18T18:03:09.386" v="3856" actId="20577"/>
          <ac:spMkLst>
            <pc:docMk/>
            <pc:sldMk cId="2166567808" sldId="356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6:01:24.236" v="3477" actId="113"/>
          <ac:spMkLst>
            <pc:docMk/>
            <pc:sldMk cId="2166567808" sldId="356"/>
            <ac:spMk id="3" creationId="{55E4943E-2796-03E2-7970-41BA6D6E2396}"/>
          </ac:spMkLst>
        </pc:spChg>
        <pc:spChg chg="add del mod">
          <ac:chgData name="Alex Pang" userId="b35f2c48-39e3-478c-863d-65bfd252d017" providerId="ADAL" clId="{1CFEC9FE-5EB5-410A-9760-DE0D7E73BCC9}" dt="2022-09-18T15:59:58.459" v="3466" actId="478"/>
          <ac:spMkLst>
            <pc:docMk/>
            <pc:sldMk cId="2166567808" sldId="356"/>
            <ac:spMk id="4" creationId="{4B43C0C1-2171-6D96-65BB-3B2F1D73B8A7}"/>
          </ac:spMkLst>
        </pc:spChg>
        <pc:picChg chg="add del mod">
          <ac:chgData name="Alex Pang" userId="b35f2c48-39e3-478c-863d-65bfd252d017" providerId="ADAL" clId="{1CFEC9FE-5EB5-410A-9760-DE0D7E73BCC9}" dt="2022-09-18T16:00:31.941" v="3470" actId="21"/>
          <ac:picMkLst>
            <pc:docMk/>
            <pc:sldMk cId="2166567808" sldId="356"/>
            <ac:picMk id="6" creationId="{6F162270-E7AE-C631-4E28-AA9D19573B5F}"/>
          </ac:picMkLst>
        </pc:picChg>
      </pc:sldChg>
      <pc:sldChg chg="addSp delSp modSp new mod modAnim">
        <pc:chgData name="Alex Pang" userId="b35f2c48-39e3-478c-863d-65bfd252d017" providerId="ADAL" clId="{1CFEC9FE-5EB5-410A-9760-DE0D7E73BCC9}" dt="2022-09-18T18:25:22.375" v="4186" actId="20577"/>
        <pc:sldMkLst>
          <pc:docMk/>
          <pc:sldMk cId="1307634338" sldId="357"/>
        </pc:sldMkLst>
        <pc:spChg chg="mod">
          <ac:chgData name="Alex Pang" userId="b35f2c48-39e3-478c-863d-65bfd252d017" providerId="ADAL" clId="{1CFEC9FE-5EB5-410A-9760-DE0D7E73BCC9}" dt="2022-09-18T18:22:30.643" v="4103" actId="20577"/>
          <ac:spMkLst>
            <pc:docMk/>
            <pc:sldMk cId="1307634338" sldId="357"/>
            <ac:spMk id="2" creationId="{72040AB8-0F35-94D5-A723-1F6F7023D3EC}"/>
          </ac:spMkLst>
        </pc:spChg>
        <pc:spChg chg="del">
          <ac:chgData name="Alex Pang" userId="b35f2c48-39e3-478c-863d-65bfd252d017" providerId="ADAL" clId="{1CFEC9FE-5EB5-410A-9760-DE0D7E73BCC9}" dt="2022-09-18T17:56:22.695" v="3487" actId="478"/>
          <ac:spMkLst>
            <pc:docMk/>
            <pc:sldMk cId="1307634338" sldId="357"/>
            <ac:spMk id="3" creationId="{00D09061-3604-9451-7085-D91163E462D8}"/>
          </ac:spMkLst>
        </pc:spChg>
        <pc:spChg chg="add del">
          <ac:chgData name="Alex Pang" userId="b35f2c48-39e3-478c-863d-65bfd252d017" providerId="ADAL" clId="{1CFEC9FE-5EB5-410A-9760-DE0D7E73BCC9}" dt="2022-09-18T17:56:26.911" v="3489" actId="22"/>
          <ac:spMkLst>
            <pc:docMk/>
            <pc:sldMk cId="1307634338" sldId="357"/>
            <ac:spMk id="5" creationId="{142F3D08-E36B-9DD8-32E0-D44BAFBE17A5}"/>
          </ac:spMkLst>
        </pc:spChg>
        <pc:spChg chg="add mod">
          <ac:chgData name="Alex Pang" userId="b35f2c48-39e3-478c-863d-65bfd252d017" providerId="ADAL" clId="{1CFEC9FE-5EB5-410A-9760-DE0D7E73BCC9}" dt="2022-09-18T18:25:22.375" v="4186" actId="20577"/>
          <ac:spMkLst>
            <pc:docMk/>
            <pc:sldMk cId="1307634338" sldId="357"/>
            <ac:spMk id="6" creationId="{FEE54555-B0E2-7322-3960-4BD9A4F31BB5}"/>
          </ac:spMkLst>
        </pc:spChg>
      </pc:sldChg>
      <pc:sldChg chg="addSp delSp modSp add mod modAnim">
        <pc:chgData name="Alex Pang" userId="b35f2c48-39e3-478c-863d-65bfd252d017" providerId="ADAL" clId="{1CFEC9FE-5EB5-410A-9760-DE0D7E73BCC9}" dt="2022-09-18T18:03:28.375" v="3870" actId="20577"/>
        <pc:sldMkLst>
          <pc:docMk/>
          <pc:sldMk cId="3967660684" sldId="358"/>
        </pc:sldMkLst>
        <pc:spChg chg="mod">
          <ac:chgData name="Alex Pang" userId="b35f2c48-39e3-478c-863d-65bfd252d017" providerId="ADAL" clId="{1CFEC9FE-5EB5-410A-9760-DE0D7E73BCC9}" dt="2022-09-18T18:03:28.375" v="3870" actId="20577"/>
          <ac:spMkLst>
            <pc:docMk/>
            <pc:sldMk cId="3967660684" sldId="358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7:59:11.771" v="3683" actId="14100"/>
          <ac:spMkLst>
            <pc:docMk/>
            <pc:sldMk cId="3967660684" sldId="358"/>
            <ac:spMk id="3" creationId="{55E4943E-2796-03E2-7970-41BA6D6E2396}"/>
          </ac:spMkLst>
        </pc:spChg>
        <pc:spChg chg="add mod">
          <ac:chgData name="Alex Pang" userId="b35f2c48-39e3-478c-863d-65bfd252d017" providerId="ADAL" clId="{1CFEC9FE-5EB5-410A-9760-DE0D7E73BCC9}" dt="2022-09-18T18:01:56.627" v="3797" actId="207"/>
          <ac:spMkLst>
            <pc:docMk/>
            <pc:sldMk cId="3967660684" sldId="358"/>
            <ac:spMk id="6" creationId="{E2968AD8-0252-3412-FEE8-F7DA61DB29FE}"/>
          </ac:spMkLst>
        </pc:spChg>
        <pc:picChg chg="del">
          <ac:chgData name="Alex Pang" userId="b35f2c48-39e3-478c-863d-65bfd252d017" providerId="ADAL" clId="{1CFEC9FE-5EB5-410A-9760-DE0D7E73BCC9}" dt="2022-09-18T17:56:44.889" v="3493" actId="478"/>
          <ac:picMkLst>
            <pc:docMk/>
            <pc:sldMk cId="3967660684" sldId="358"/>
            <ac:picMk id="5" creationId="{F7AC5346-609C-10FC-1BEA-5254BF252926}"/>
          </ac:picMkLst>
        </pc:picChg>
      </pc:sldChg>
      <pc:sldChg chg="addSp delSp modSp add del mod delAnim modAnim">
        <pc:chgData name="Alex Pang" userId="b35f2c48-39e3-478c-863d-65bfd252d017" providerId="ADAL" clId="{1CFEC9FE-5EB5-410A-9760-DE0D7E73BCC9}" dt="2022-09-18T18:17:03.416" v="4037" actId="2696"/>
        <pc:sldMkLst>
          <pc:docMk/>
          <pc:sldMk cId="3207299099" sldId="359"/>
        </pc:sldMkLst>
        <pc:spChg chg="mod">
          <ac:chgData name="Alex Pang" userId="b35f2c48-39e3-478c-863d-65bfd252d017" providerId="ADAL" clId="{1CFEC9FE-5EB5-410A-9760-DE0D7E73BCC9}" dt="2022-09-18T18:09:47.194" v="3956"/>
          <ac:spMkLst>
            <pc:docMk/>
            <pc:sldMk cId="3207299099" sldId="359"/>
            <ac:spMk id="2" creationId="{AABE5B0D-978E-C79F-BDB9-4131A03539E3}"/>
          </ac:spMkLst>
        </pc:spChg>
        <pc:spChg chg="mod">
          <ac:chgData name="Alex Pang" userId="b35f2c48-39e3-478c-863d-65bfd252d017" providerId="ADAL" clId="{1CFEC9FE-5EB5-410A-9760-DE0D7E73BCC9}" dt="2022-09-18T18:08:23.411" v="3946" actId="1076"/>
          <ac:spMkLst>
            <pc:docMk/>
            <pc:sldMk cId="3207299099" sldId="359"/>
            <ac:spMk id="3" creationId="{55E4943E-2796-03E2-7970-41BA6D6E2396}"/>
          </ac:spMkLst>
        </pc:spChg>
        <pc:spChg chg="add mod">
          <ac:chgData name="Alex Pang" userId="b35f2c48-39e3-478c-863d-65bfd252d017" providerId="ADAL" clId="{1CFEC9FE-5EB5-410A-9760-DE0D7E73BCC9}" dt="2022-09-18T18:10:54.749" v="3969" actId="20577"/>
          <ac:spMkLst>
            <pc:docMk/>
            <pc:sldMk cId="3207299099" sldId="359"/>
            <ac:spMk id="4" creationId="{FF8DD3D3-9F8B-0F32-988A-74B4FFD97449}"/>
          </ac:spMkLst>
        </pc:spChg>
        <pc:spChg chg="add mod">
          <ac:chgData name="Alex Pang" userId="b35f2c48-39e3-478c-863d-65bfd252d017" providerId="ADAL" clId="{1CFEC9FE-5EB5-410A-9760-DE0D7E73BCC9}" dt="2022-09-18T18:10:32.783" v="3966" actId="1076"/>
          <ac:spMkLst>
            <pc:docMk/>
            <pc:sldMk cId="3207299099" sldId="359"/>
            <ac:spMk id="5" creationId="{EAC4F797-1DBB-4364-B49A-7C1AA3926974}"/>
          </ac:spMkLst>
        </pc:spChg>
        <pc:spChg chg="del mod">
          <ac:chgData name="Alex Pang" userId="b35f2c48-39e3-478c-863d-65bfd252d017" providerId="ADAL" clId="{1CFEC9FE-5EB5-410A-9760-DE0D7E73BCC9}" dt="2022-09-18T18:03:59.350" v="3874" actId="478"/>
          <ac:spMkLst>
            <pc:docMk/>
            <pc:sldMk cId="3207299099" sldId="359"/>
            <ac:spMk id="6" creationId="{E2968AD8-0252-3412-FEE8-F7DA61DB29FE}"/>
          </ac:spMkLst>
        </pc:spChg>
        <pc:spChg chg="add mod">
          <ac:chgData name="Alex Pang" userId="b35f2c48-39e3-478c-863d-65bfd252d017" providerId="ADAL" clId="{1CFEC9FE-5EB5-410A-9760-DE0D7E73BCC9}" dt="2022-09-18T18:10:27.945" v="3965" actId="1076"/>
          <ac:spMkLst>
            <pc:docMk/>
            <pc:sldMk cId="3207299099" sldId="359"/>
            <ac:spMk id="8" creationId="{C7697509-4A8C-5B66-50C0-5A6066F41336}"/>
          </ac:spMkLst>
        </pc:spChg>
        <pc:spChg chg="add mod">
          <ac:chgData name="Alex Pang" userId="b35f2c48-39e3-478c-863d-65bfd252d017" providerId="ADAL" clId="{1CFEC9FE-5EB5-410A-9760-DE0D7E73BCC9}" dt="2022-09-18T18:10:49.445" v="3968" actId="1076"/>
          <ac:spMkLst>
            <pc:docMk/>
            <pc:sldMk cId="3207299099" sldId="359"/>
            <ac:spMk id="10" creationId="{5371063C-CBDE-7D40-1E17-82A59A2E36A5}"/>
          </ac:spMkLst>
        </pc:spChg>
      </pc:sldChg>
      <pc:sldChg chg="addSp delSp modSp add del mod delAnim modAnim">
        <pc:chgData name="Alex Pang" userId="b35f2c48-39e3-478c-863d-65bfd252d017" providerId="ADAL" clId="{1CFEC9FE-5EB5-410A-9760-DE0D7E73BCC9}" dt="2022-09-18T18:19:17.135" v="4056" actId="2696"/>
        <pc:sldMkLst>
          <pc:docMk/>
          <pc:sldMk cId="1766971746" sldId="360"/>
        </pc:sldMkLst>
        <pc:spChg chg="mod">
          <ac:chgData name="Alex Pang" userId="b35f2c48-39e3-478c-863d-65bfd252d017" providerId="ADAL" clId="{1CFEC9FE-5EB5-410A-9760-DE0D7E73BCC9}" dt="2022-09-18T18:15:25.447" v="4023" actId="1076"/>
          <ac:spMkLst>
            <pc:docMk/>
            <pc:sldMk cId="1766971746" sldId="360"/>
            <ac:spMk id="4" creationId="{FF8DD3D3-9F8B-0F32-988A-74B4FFD97449}"/>
          </ac:spMkLst>
        </pc:spChg>
        <pc:spChg chg="mod">
          <ac:chgData name="Alex Pang" userId="b35f2c48-39e3-478c-863d-65bfd252d017" providerId="ADAL" clId="{1CFEC9FE-5EB5-410A-9760-DE0D7E73BCC9}" dt="2022-09-18T18:16:26.636" v="4032" actId="1076"/>
          <ac:spMkLst>
            <pc:docMk/>
            <pc:sldMk cId="1766971746" sldId="360"/>
            <ac:spMk id="5" creationId="{EAC4F797-1DBB-4364-B49A-7C1AA3926974}"/>
          </ac:spMkLst>
        </pc:spChg>
        <pc:spChg chg="add del mod">
          <ac:chgData name="Alex Pang" userId="b35f2c48-39e3-478c-863d-65bfd252d017" providerId="ADAL" clId="{1CFEC9FE-5EB5-410A-9760-DE0D7E73BCC9}" dt="2022-09-18T18:17:13.603" v="4039" actId="478"/>
          <ac:spMkLst>
            <pc:docMk/>
            <pc:sldMk cId="1766971746" sldId="360"/>
            <ac:spMk id="6" creationId="{D8DC30A7-17A4-4B5C-E6BA-1DE66036265D}"/>
          </ac:spMkLst>
        </pc:spChg>
        <pc:spChg chg="add del mod">
          <ac:chgData name="Alex Pang" userId="b35f2c48-39e3-478c-863d-65bfd252d017" providerId="ADAL" clId="{1CFEC9FE-5EB5-410A-9760-DE0D7E73BCC9}" dt="2022-09-18T18:17:19.108" v="4040" actId="478"/>
          <ac:spMkLst>
            <pc:docMk/>
            <pc:sldMk cId="1766971746" sldId="360"/>
            <ac:spMk id="7" creationId="{15B21550-2DB6-2605-3A42-194221D08BFE}"/>
          </ac:spMkLst>
        </pc:spChg>
        <pc:spChg chg="mod">
          <ac:chgData name="Alex Pang" userId="b35f2c48-39e3-478c-863d-65bfd252d017" providerId="ADAL" clId="{1CFEC9FE-5EB5-410A-9760-DE0D7E73BCC9}" dt="2022-09-18T18:18:12.253" v="4051" actId="1076"/>
          <ac:spMkLst>
            <pc:docMk/>
            <pc:sldMk cId="1766971746" sldId="360"/>
            <ac:spMk id="8" creationId="{C7697509-4A8C-5B66-50C0-5A6066F41336}"/>
          </ac:spMkLst>
        </pc:spChg>
        <pc:spChg chg="add del mod">
          <ac:chgData name="Alex Pang" userId="b35f2c48-39e3-478c-863d-65bfd252d017" providerId="ADAL" clId="{1CFEC9FE-5EB5-410A-9760-DE0D7E73BCC9}" dt="2022-09-18T18:17:31.162" v="4043" actId="478"/>
          <ac:spMkLst>
            <pc:docMk/>
            <pc:sldMk cId="1766971746" sldId="360"/>
            <ac:spMk id="9" creationId="{C3FA57F8-14F6-79D1-29A1-A81DB0933D89}"/>
          </ac:spMkLst>
        </pc:spChg>
        <pc:spChg chg="mod">
          <ac:chgData name="Alex Pang" userId="b35f2c48-39e3-478c-863d-65bfd252d017" providerId="ADAL" clId="{1CFEC9FE-5EB5-410A-9760-DE0D7E73BCC9}" dt="2022-09-18T18:18:15.554" v="4052" actId="1076"/>
          <ac:spMkLst>
            <pc:docMk/>
            <pc:sldMk cId="1766971746" sldId="360"/>
            <ac:spMk id="10" creationId="{5371063C-CBDE-7D40-1E17-82A59A2E36A5}"/>
          </ac:spMkLst>
        </pc:spChg>
      </pc:sldChg>
      <pc:sldChg chg="delSp modSp add mod delAnim modAnim">
        <pc:chgData name="Alex Pang" userId="b35f2c48-39e3-478c-863d-65bfd252d017" providerId="ADAL" clId="{1CFEC9FE-5EB5-410A-9760-DE0D7E73BCC9}" dt="2022-09-18T18:19:56.971" v="4064"/>
        <pc:sldMkLst>
          <pc:docMk/>
          <pc:sldMk cId="53890397" sldId="361"/>
        </pc:sldMkLst>
        <pc:spChg chg="del mod">
          <ac:chgData name="Alex Pang" userId="b35f2c48-39e3-478c-863d-65bfd252d017" providerId="ADAL" clId="{1CFEC9FE-5EB5-410A-9760-DE0D7E73BCC9}" dt="2022-09-18T18:19:29.026" v="4059" actId="478"/>
          <ac:spMkLst>
            <pc:docMk/>
            <pc:sldMk cId="53890397" sldId="361"/>
            <ac:spMk id="6" creationId="{D8DC30A7-17A4-4B5C-E6BA-1DE66036265D}"/>
          </ac:spMkLst>
        </pc:spChg>
        <pc:spChg chg="del mod">
          <ac:chgData name="Alex Pang" userId="b35f2c48-39e3-478c-863d-65bfd252d017" providerId="ADAL" clId="{1CFEC9FE-5EB5-410A-9760-DE0D7E73BCC9}" dt="2022-09-18T18:19:31.384" v="4060" actId="478"/>
          <ac:spMkLst>
            <pc:docMk/>
            <pc:sldMk cId="53890397" sldId="361"/>
            <ac:spMk id="7" creationId="{15B21550-2DB6-2605-3A42-194221D08BFE}"/>
          </ac:spMkLst>
        </pc:spChg>
        <pc:spChg chg="mod">
          <ac:chgData name="Alex Pang" userId="b35f2c48-39e3-478c-863d-65bfd252d017" providerId="ADAL" clId="{1CFEC9FE-5EB5-410A-9760-DE0D7E73BCC9}" dt="2022-09-18T18:19:06.226" v="4054" actId="1076"/>
          <ac:spMkLst>
            <pc:docMk/>
            <pc:sldMk cId="53890397" sldId="361"/>
            <ac:spMk id="8" creationId="{C7697509-4A8C-5B66-50C0-5A6066F41336}"/>
          </ac:spMkLst>
        </pc:spChg>
        <pc:spChg chg="del mod">
          <ac:chgData name="Alex Pang" userId="b35f2c48-39e3-478c-863d-65bfd252d017" providerId="ADAL" clId="{1CFEC9FE-5EB5-410A-9760-DE0D7E73BCC9}" dt="2022-09-18T18:19:36.290" v="4061" actId="478"/>
          <ac:spMkLst>
            <pc:docMk/>
            <pc:sldMk cId="53890397" sldId="361"/>
            <ac:spMk id="9" creationId="{C3FA57F8-14F6-79D1-29A1-A81DB0933D89}"/>
          </ac:spMkLst>
        </pc:spChg>
        <pc:spChg chg="mod">
          <ac:chgData name="Alex Pang" userId="b35f2c48-39e3-478c-863d-65bfd252d017" providerId="ADAL" clId="{1CFEC9FE-5EB5-410A-9760-DE0D7E73BCC9}" dt="2022-09-18T18:19:11.226" v="4055" actId="1076"/>
          <ac:spMkLst>
            <pc:docMk/>
            <pc:sldMk cId="53890397" sldId="361"/>
            <ac:spMk id="10" creationId="{5371063C-CBDE-7D40-1E17-82A59A2E36A5}"/>
          </ac:spMkLst>
        </pc:spChg>
      </pc:sldChg>
      <pc:sldChg chg="add">
        <pc:chgData name="Alex Pang" userId="b35f2c48-39e3-478c-863d-65bfd252d017" providerId="ADAL" clId="{1CFEC9FE-5EB5-410A-9760-DE0D7E73BCC9}" dt="2022-09-18T18:19:20.755" v="4057" actId="2890"/>
        <pc:sldMkLst>
          <pc:docMk/>
          <pc:sldMk cId="1574574296" sldId="362"/>
        </pc:sldMkLst>
      </pc:sldChg>
      <pc:sldChg chg="addSp delSp modSp new mod">
        <pc:chgData name="Alex Pang" userId="b35f2c48-39e3-478c-863d-65bfd252d017" providerId="ADAL" clId="{1CFEC9FE-5EB5-410A-9760-DE0D7E73BCC9}" dt="2022-09-18T18:27:13.858" v="4207" actId="1076"/>
        <pc:sldMkLst>
          <pc:docMk/>
          <pc:sldMk cId="398514465" sldId="363"/>
        </pc:sldMkLst>
        <pc:spChg chg="mod">
          <ac:chgData name="Alex Pang" userId="b35f2c48-39e3-478c-863d-65bfd252d017" providerId="ADAL" clId="{1CFEC9FE-5EB5-410A-9760-DE0D7E73BCC9}" dt="2022-09-18T18:26:50.691" v="4203" actId="20577"/>
          <ac:spMkLst>
            <pc:docMk/>
            <pc:sldMk cId="398514465" sldId="363"/>
            <ac:spMk id="2" creationId="{1F055DDE-EB8A-B33A-974A-A0B1F9F3057F}"/>
          </ac:spMkLst>
        </pc:spChg>
        <pc:spChg chg="del">
          <ac:chgData name="Alex Pang" userId="b35f2c48-39e3-478c-863d-65bfd252d017" providerId="ADAL" clId="{1CFEC9FE-5EB5-410A-9760-DE0D7E73BCC9}" dt="2022-09-18T18:26:59.408" v="4204" actId="478"/>
          <ac:spMkLst>
            <pc:docMk/>
            <pc:sldMk cId="398514465" sldId="363"/>
            <ac:spMk id="3" creationId="{FB0F8578-3E44-3694-9814-8453A90B1B5A}"/>
          </ac:spMkLst>
        </pc:spChg>
        <pc:spChg chg="add mod">
          <ac:chgData name="Alex Pang" userId="b35f2c48-39e3-478c-863d-65bfd252d017" providerId="ADAL" clId="{1CFEC9FE-5EB5-410A-9760-DE0D7E73BCC9}" dt="2022-09-18T18:27:13.858" v="4207" actId="1076"/>
          <ac:spMkLst>
            <pc:docMk/>
            <pc:sldMk cId="398514465" sldId="363"/>
            <ac:spMk id="5" creationId="{F4EEC75B-827D-A710-315F-6C6063392B49}"/>
          </ac:spMkLst>
        </pc:spChg>
      </pc:sldChg>
      <pc:sldMasterChg chg="modSldLayout">
        <pc:chgData name="Alex Pang" userId="b35f2c48-39e3-478c-863d-65bfd252d017" providerId="ADAL" clId="{1CFEC9FE-5EB5-410A-9760-DE0D7E73BCC9}" dt="2022-09-18T15:34:48.844" v="2787" actId="113"/>
        <pc:sldMasterMkLst>
          <pc:docMk/>
          <pc:sldMasterMk cId="3682365621" sldId="2147483674"/>
        </pc:sldMasterMkLst>
        <pc:sldLayoutChg chg="modSp">
          <pc:chgData name="Alex Pang" userId="b35f2c48-39e3-478c-863d-65bfd252d017" providerId="ADAL" clId="{1CFEC9FE-5EB5-410A-9760-DE0D7E73BCC9}" dt="2022-09-18T15:34:48.844" v="2787" actId="113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1CFEC9FE-5EB5-410A-9760-DE0D7E73BCC9}" dt="2022-09-18T15:34:48.844" v="2787" actId="113"/>
            <ac:spMkLst>
              <pc:docMk/>
              <pc:sldMasterMk cId="3682365621" sldId="2147483674"/>
              <pc:sldLayoutMk cId="216613234" sldId="2147483686"/>
              <ac:spMk id="4" creationId="{00000000-0000-0000-0000-000000000000}"/>
            </ac:spMkLst>
          </pc:spChg>
        </pc:sldLayoutChg>
      </pc:sldMasterChg>
    </pc:docChg>
  </pc:docChgLst>
  <pc:docChgLst>
    <pc:chgData name="Alex Pang" userId="b35f2c48-39e3-478c-863d-65bfd252d017" providerId="ADAL" clId="{3F24DF61-0A4E-424A-AC78-4450EF3A81D7}"/>
    <pc:docChg chg="delSld modSld modMainMaster">
      <pc:chgData name="Alex Pang" userId="b35f2c48-39e3-478c-863d-65bfd252d017" providerId="ADAL" clId="{3F24DF61-0A4E-424A-AC78-4450EF3A81D7}" dt="2022-12-29T03:32:48.127" v="39" actId="20577"/>
      <pc:docMkLst>
        <pc:docMk/>
      </pc:docMkLst>
      <pc:sldChg chg="del">
        <pc:chgData name="Alex Pang" userId="b35f2c48-39e3-478c-863d-65bfd252d017" providerId="ADAL" clId="{3F24DF61-0A4E-424A-AC78-4450EF3A81D7}" dt="2022-12-28T23:31:18.614" v="8" actId="47"/>
        <pc:sldMkLst>
          <pc:docMk/>
          <pc:sldMk cId="2027901624" sldId="272"/>
        </pc:sldMkLst>
      </pc:sldChg>
      <pc:sldChg chg="modSp mod">
        <pc:chgData name="Alex Pang" userId="b35f2c48-39e3-478c-863d-65bfd252d017" providerId="ADAL" clId="{3F24DF61-0A4E-424A-AC78-4450EF3A81D7}" dt="2022-12-29T03:32:48.127" v="39" actId="20577"/>
        <pc:sldMkLst>
          <pc:docMk/>
          <pc:sldMk cId="375537584" sldId="321"/>
        </pc:sldMkLst>
        <pc:spChg chg="mod">
          <ac:chgData name="Alex Pang" userId="b35f2c48-39e3-478c-863d-65bfd252d017" providerId="ADAL" clId="{3F24DF61-0A4E-424A-AC78-4450EF3A81D7}" dt="2022-12-29T03:32:48.127" v="39" actId="20577"/>
          <ac:spMkLst>
            <pc:docMk/>
            <pc:sldMk cId="375537584" sldId="321"/>
            <ac:spMk id="2" creationId="{1751324D-F930-44E6-ABB9-A058B845F75E}"/>
          </ac:spMkLst>
        </pc:spChg>
      </pc:sldChg>
      <pc:sldChg chg="modSp mod">
        <pc:chgData name="Alex Pang" userId="b35f2c48-39e3-478c-863d-65bfd252d017" providerId="ADAL" clId="{3F24DF61-0A4E-424A-AC78-4450EF3A81D7}" dt="2022-12-28T01:22:03.117" v="1" actId="207"/>
        <pc:sldMkLst>
          <pc:docMk/>
          <pc:sldMk cId="2325233749" sldId="322"/>
        </pc:sldMkLst>
        <pc:spChg chg="mod">
          <ac:chgData name="Alex Pang" userId="b35f2c48-39e3-478c-863d-65bfd252d017" providerId="ADAL" clId="{3F24DF61-0A4E-424A-AC78-4450EF3A81D7}" dt="2022-12-28T01:22:03.117" v="1" actId="207"/>
          <ac:spMkLst>
            <pc:docMk/>
            <pc:sldMk cId="2325233749" sldId="322"/>
            <ac:spMk id="2" creationId="{27AC82B0-832B-0739-48DA-D7C8EB7DADC2}"/>
          </ac:spMkLst>
        </pc:spChg>
      </pc:sldChg>
      <pc:sldChg chg="del">
        <pc:chgData name="Alex Pang" userId="b35f2c48-39e3-478c-863d-65bfd252d017" providerId="ADAL" clId="{3F24DF61-0A4E-424A-AC78-4450EF3A81D7}" dt="2022-12-28T01:23:00.475" v="2" actId="2696"/>
        <pc:sldMkLst>
          <pc:docMk/>
          <pc:sldMk cId="440738146" sldId="324"/>
        </pc:sldMkLst>
      </pc:sldChg>
      <pc:sldMasterChg chg="modSldLayout">
        <pc:chgData name="Alex Pang" userId="b35f2c48-39e3-478c-863d-65bfd252d017" providerId="ADAL" clId="{3F24DF61-0A4E-424A-AC78-4450EF3A81D7}" dt="2022-12-28T01:23:43.814" v="7" actId="208"/>
        <pc:sldMasterMkLst>
          <pc:docMk/>
          <pc:sldMasterMk cId="3682365621" sldId="2147483674"/>
        </pc:sldMasterMkLst>
        <pc:sldLayoutChg chg="addSp modSp mod">
          <pc:chgData name="Alex Pang" userId="b35f2c48-39e3-478c-863d-65bfd252d017" providerId="ADAL" clId="{3F24DF61-0A4E-424A-AC78-4450EF3A81D7}" dt="2022-12-28T01:23:43.814" v="7" actId="208"/>
          <pc:sldLayoutMkLst>
            <pc:docMk/>
            <pc:sldMasterMk cId="3682365621" sldId="2147483674"/>
            <pc:sldLayoutMk cId="216613234" sldId="2147483686"/>
          </pc:sldLayoutMkLst>
          <pc:spChg chg="mod">
            <ac:chgData name="Alex Pang" userId="b35f2c48-39e3-478c-863d-65bfd252d017" providerId="ADAL" clId="{3F24DF61-0A4E-424A-AC78-4450EF3A81D7}" dt="2022-12-28T01:23:20.112" v="4" actId="255"/>
            <ac:spMkLst>
              <pc:docMk/>
              <pc:sldMasterMk cId="3682365621" sldId="2147483674"/>
              <pc:sldLayoutMk cId="216613234" sldId="2147483686"/>
              <ac:spMk id="4" creationId="{00000000-0000-0000-0000-000000000000}"/>
            </ac:spMkLst>
          </pc:spChg>
          <pc:cxnChg chg="add mod">
            <ac:chgData name="Alex Pang" userId="b35f2c48-39e3-478c-863d-65bfd252d017" providerId="ADAL" clId="{3F24DF61-0A4E-424A-AC78-4450EF3A81D7}" dt="2022-12-28T01:23:43.814" v="7" actId="208"/>
            <ac:cxnSpMkLst>
              <pc:docMk/>
              <pc:sldMasterMk cId="3682365621" sldId="2147483674"/>
              <pc:sldLayoutMk cId="216613234" sldId="2147483686"/>
              <ac:cxnSpMk id="5" creationId="{DD97BDBD-1F91-EAB0-C309-4B1B26067C8F}"/>
            </ac:cxnSpMkLst>
          </pc:cxnChg>
        </pc:sldLayoutChg>
      </pc:sldMasterChg>
    </pc:docChg>
  </pc:docChgLst>
  <pc:docChgLst>
    <pc:chgData name="Alex Pang" userId="b35f2c48-39e3-478c-863d-65bfd252d017" providerId="ADAL" clId="{909E3546-15DB-42FB-9C08-9BA816F6F6A2}"/>
    <pc:docChg chg="undo custSel addSld delSld modSld">
      <pc:chgData name="Alex Pang" userId="b35f2c48-39e3-478c-863d-65bfd252d017" providerId="ADAL" clId="{909E3546-15DB-42FB-9C08-9BA816F6F6A2}" dt="2022-09-18T18:30:41.951" v="43"/>
      <pc:docMkLst>
        <pc:docMk/>
      </pc:docMkLst>
      <pc:sldChg chg="delSp add setBg delDesignElem">
        <pc:chgData name="Alex Pang" userId="b35f2c48-39e3-478c-863d-65bfd252d017" providerId="ADAL" clId="{909E3546-15DB-42FB-9C08-9BA816F6F6A2}" dt="2022-09-18T18:30:41.951" v="43"/>
        <pc:sldMkLst>
          <pc:docMk/>
          <pc:sldMk cId="2027901624" sldId="272"/>
        </pc:sldMkLst>
        <pc:spChg chg="del">
          <ac:chgData name="Alex Pang" userId="b35f2c48-39e3-478c-863d-65bfd252d017" providerId="ADAL" clId="{909E3546-15DB-42FB-9C08-9BA816F6F6A2}" dt="2022-09-18T18:30:41.951" v="43"/>
          <ac:spMkLst>
            <pc:docMk/>
            <pc:sldMk cId="2027901624" sldId="272"/>
            <ac:spMk id="22" creationId="{6753252F-4873-4F63-801D-CC719279A7D5}"/>
          </ac:spMkLst>
        </pc:spChg>
        <pc:spChg chg="del">
          <ac:chgData name="Alex Pang" userId="b35f2c48-39e3-478c-863d-65bfd252d017" providerId="ADAL" clId="{909E3546-15DB-42FB-9C08-9BA816F6F6A2}" dt="2022-09-18T18:30:41.951" v="43"/>
          <ac:spMkLst>
            <pc:docMk/>
            <pc:sldMk cId="2027901624" sldId="272"/>
            <ac:spMk id="23" creationId="{047C8CCB-F95D-4249-92DD-651249D3535A}"/>
          </ac:spMkLst>
        </pc:spChg>
      </pc:sldChg>
      <pc:sldChg chg="add del">
        <pc:chgData name="Alex Pang" userId="b35f2c48-39e3-478c-863d-65bfd252d017" providerId="ADAL" clId="{909E3546-15DB-42FB-9C08-9BA816F6F6A2}" dt="2022-09-18T18:30:20.886" v="39" actId="47"/>
        <pc:sldMkLst>
          <pc:docMk/>
          <pc:sldMk cId="2325233749" sldId="322"/>
        </pc:sldMkLst>
      </pc:sldChg>
      <pc:sldChg chg="add del">
        <pc:chgData name="Alex Pang" userId="b35f2c48-39e3-478c-863d-65bfd252d017" providerId="ADAL" clId="{909E3546-15DB-42FB-9C08-9BA816F6F6A2}" dt="2022-09-18T18:30:21.637" v="40" actId="47"/>
        <pc:sldMkLst>
          <pc:docMk/>
          <pc:sldMk cId="2835858480" sldId="323"/>
        </pc:sldMkLst>
      </pc:sldChg>
      <pc:sldChg chg="add del">
        <pc:chgData name="Alex Pang" userId="b35f2c48-39e3-478c-863d-65bfd252d017" providerId="ADAL" clId="{909E3546-15DB-42FB-9C08-9BA816F6F6A2}" dt="2022-09-18T18:30:22.704" v="41" actId="47"/>
        <pc:sldMkLst>
          <pc:docMk/>
          <pc:sldMk cId="440738146" sldId="324"/>
        </pc:sldMkLst>
      </pc:sldChg>
      <pc:sldChg chg="del">
        <pc:chgData name="Alex Pang" userId="b35f2c48-39e3-478c-863d-65bfd252d017" providerId="ADAL" clId="{909E3546-15DB-42FB-9C08-9BA816F6F6A2}" dt="2022-09-18T18:30:13.784" v="0" actId="47"/>
        <pc:sldMkLst>
          <pc:docMk/>
          <pc:sldMk cId="1019846468" sldId="325"/>
        </pc:sldMkLst>
      </pc:sldChg>
      <pc:sldChg chg="del">
        <pc:chgData name="Alex Pang" userId="b35f2c48-39e3-478c-863d-65bfd252d017" providerId="ADAL" clId="{909E3546-15DB-42FB-9C08-9BA816F6F6A2}" dt="2022-09-18T18:30:14.027" v="1" actId="47"/>
        <pc:sldMkLst>
          <pc:docMk/>
          <pc:sldMk cId="3215368230" sldId="326"/>
        </pc:sldMkLst>
      </pc:sldChg>
      <pc:sldChg chg="del">
        <pc:chgData name="Alex Pang" userId="b35f2c48-39e3-478c-863d-65bfd252d017" providerId="ADAL" clId="{909E3546-15DB-42FB-9C08-9BA816F6F6A2}" dt="2022-09-18T18:30:14.238" v="2" actId="47"/>
        <pc:sldMkLst>
          <pc:docMk/>
          <pc:sldMk cId="2346776097" sldId="327"/>
        </pc:sldMkLst>
      </pc:sldChg>
      <pc:sldChg chg="del">
        <pc:chgData name="Alex Pang" userId="b35f2c48-39e3-478c-863d-65bfd252d017" providerId="ADAL" clId="{909E3546-15DB-42FB-9C08-9BA816F6F6A2}" dt="2022-09-18T18:30:14.464" v="3" actId="47"/>
        <pc:sldMkLst>
          <pc:docMk/>
          <pc:sldMk cId="1052505128" sldId="328"/>
        </pc:sldMkLst>
      </pc:sldChg>
      <pc:sldChg chg="del">
        <pc:chgData name="Alex Pang" userId="b35f2c48-39e3-478c-863d-65bfd252d017" providerId="ADAL" clId="{909E3546-15DB-42FB-9C08-9BA816F6F6A2}" dt="2022-09-18T18:30:14.663" v="4" actId="47"/>
        <pc:sldMkLst>
          <pc:docMk/>
          <pc:sldMk cId="2347875043" sldId="329"/>
        </pc:sldMkLst>
      </pc:sldChg>
      <pc:sldChg chg="del">
        <pc:chgData name="Alex Pang" userId="b35f2c48-39e3-478c-863d-65bfd252d017" providerId="ADAL" clId="{909E3546-15DB-42FB-9C08-9BA816F6F6A2}" dt="2022-09-18T18:30:14.871" v="5" actId="47"/>
        <pc:sldMkLst>
          <pc:docMk/>
          <pc:sldMk cId="3852677050" sldId="330"/>
        </pc:sldMkLst>
      </pc:sldChg>
      <pc:sldChg chg="del">
        <pc:chgData name="Alex Pang" userId="b35f2c48-39e3-478c-863d-65bfd252d017" providerId="ADAL" clId="{909E3546-15DB-42FB-9C08-9BA816F6F6A2}" dt="2022-09-18T18:30:15.336" v="7" actId="47"/>
        <pc:sldMkLst>
          <pc:docMk/>
          <pc:sldMk cId="2230433526" sldId="331"/>
        </pc:sldMkLst>
      </pc:sldChg>
      <pc:sldChg chg="del">
        <pc:chgData name="Alex Pang" userId="b35f2c48-39e3-478c-863d-65bfd252d017" providerId="ADAL" clId="{909E3546-15DB-42FB-9C08-9BA816F6F6A2}" dt="2022-09-18T18:30:15.063" v="6" actId="47"/>
        <pc:sldMkLst>
          <pc:docMk/>
          <pc:sldMk cId="802670870" sldId="332"/>
        </pc:sldMkLst>
      </pc:sldChg>
      <pc:sldChg chg="del">
        <pc:chgData name="Alex Pang" userId="b35f2c48-39e3-478c-863d-65bfd252d017" providerId="ADAL" clId="{909E3546-15DB-42FB-9C08-9BA816F6F6A2}" dt="2022-09-18T18:30:15.587" v="8" actId="47"/>
        <pc:sldMkLst>
          <pc:docMk/>
          <pc:sldMk cId="1432138545" sldId="333"/>
        </pc:sldMkLst>
      </pc:sldChg>
      <pc:sldChg chg="del">
        <pc:chgData name="Alex Pang" userId="b35f2c48-39e3-478c-863d-65bfd252d017" providerId="ADAL" clId="{909E3546-15DB-42FB-9C08-9BA816F6F6A2}" dt="2022-09-18T18:30:15.775" v="9" actId="47"/>
        <pc:sldMkLst>
          <pc:docMk/>
          <pc:sldMk cId="1558643697" sldId="334"/>
        </pc:sldMkLst>
      </pc:sldChg>
      <pc:sldChg chg="del">
        <pc:chgData name="Alex Pang" userId="b35f2c48-39e3-478c-863d-65bfd252d017" providerId="ADAL" clId="{909E3546-15DB-42FB-9C08-9BA816F6F6A2}" dt="2022-09-18T18:30:16.335" v="10" actId="47"/>
        <pc:sldMkLst>
          <pc:docMk/>
          <pc:sldMk cId="262199207" sldId="335"/>
        </pc:sldMkLst>
      </pc:sldChg>
      <pc:sldChg chg="del">
        <pc:chgData name="Alex Pang" userId="b35f2c48-39e3-478c-863d-65bfd252d017" providerId="ADAL" clId="{909E3546-15DB-42FB-9C08-9BA816F6F6A2}" dt="2022-09-18T18:30:16.349" v="11" actId="47"/>
        <pc:sldMkLst>
          <pc:docMk/>
          <pc:sldMk cId="3012469842" sldId="336"/>
        </pc:sldMkLst>
      </pc:sldChg>
      <pc:sldChg chg="del">
        <pc:chgData name="Alex Pang" userId="b35f2c48-39e3-478c-863d-65bfd252d017" providerId="ADAL" clId="{909E3546-15DB-42FB-9C08-9BA816F6F6A2}" dt="2022-09-18T18:30:16.371" v="12" actId="47"/>
        <pc:sldMkLst>
          <pc:docMk/>
          <pc:sldMk cId="2968915039" sldId="337"/>
        </pc:sldMkLst>
      </pc:sldChg>
      <pc:sldChg chg="del">
        <pc:chgData name="Alex Pang" userId="b35f2c48-39e3-478c-863d-65bfd252d017" providerId="ADAL" clId="{909E3546-15DB-42FB-9C08-9BA816F6F6A2}" dt="2022-09-18T18:30:16.394" v="13" actId="47"/>
        <pc:sldMkLst>
          <pc:docMk/>
          <pc:sldMk cId="4237800745" sldId="338"/>
        </pc:sldMkLst>
      </pc:sldChg>
      <pc:sldChg chg="del">
        <pc:chgData name="Alex Pang" userId="b35f2c48-39e3-478c-863d-65bfd252d017" providerId="ADAL" clId="{909E3546-15DB-42FB-9C08-9BA816F6F6A2}" dt="2022-09-18T18:30:16.484" v="15" actId="47"/>
        <pc:sldMkLst>
          <pc:docMk/>
          <pc:sldMk cId="3497691800" sldId="339"/>
        </pc:sldMkLst>
      </pc:sldChg>
      <pc:sldChg chg="del">
        <pc:chgData name="Alex Pang" userId="b35f2c48-39e3-478c-863d-65bfd252d017" providerId="ADAL" clId="{909E3546-15DB-42FB-9C08-9BA816F6F6A2}" dt="2022-09-18T18:30:16.439" v="14" actId="47"/>
        <pc:sldMkLst>
          <pc:docMk/>
          <pc:sldMk cId="202381656" sldId="340"/>
        </pc:sldMkLst>
      </pc:sldChg>
      <pc:sldChg chg="del">
        <pc:chgData name="Alex Pang" userId="b35f2c48-39e3-478c-863d-65bfd252d017" providerId="ADAL" clId="{909E3546-15DB-42FB-9C08-9BA816F6F6A2}" dt="2022-09-18T18:30:16.522" v="16" actId="47"/>
        <pc:sldMkLst>
          <pc:docMk/>
          <pc:sldMk cId="2874785885" sldId="341"/>
        </pc:sldMkLst>
      </pc:sldChg>
      <pc:sldChg chg="del">
        <pc:chgData name="Alex Pang" userId="b35f2c48-39e3-478c-863d-65bfd252d017" providerId="ADAL" clId="{909E3546-15DB-42FB-9C08-9BA816F6F6A2}" dt="2022-09-18T18:30:16.616" v="17" actId="47"/>
        <pc:sldMkLst>
          <pc:docMk/>
          <pc:sldMk cId="1193652432" sldId="342"/>
        </pc:sldMkLst>
      </pc:sldChg>
      <pc:sldChg chg="del">
        <pc:chgData name="Alex Pang" userId="b35f2c48-39e3-478c-863d-65bfd252d017" providerId="ADAL" clId="{909E3546-15DB-42FB-9C08-9BA816F6F6A2}" dt="2022-09-18T18:30:16.644" v="18" actId="47"/>
        <pc:sldMkLst>
          <pc:docMk/>
          <pc:sldMk cId="1633324970" sldId="343"/>
        </pc:sldMkLst>
      </pc:sldChg>
      <pc:sldChg chg="del">
        <pc:chgData name="Alex Pang" userId="b35f2c48-39e3-478c-863d-65bfd252d017" providerId="ADAL" clId="{909E3546-15DB-42FB-9C08-9BA816F6F6A2}" dt="2022-09-18T18:30:16.657" v="19" actId="47"/>
        <pc:sldMkLst>
          <pc:docMk/>
          <pc:sldMk cId="192276634" sldId="344"/>
        </pc:sldMkLst>
      </pc:sldChg>
      <pc:sldChg chg="del">
        <pc:chgData name="Alex Pang" userId="b35f2c48-39e3-478c-863d-65bfd252d017" providerId="ADAL" clId="{909E3546-15DB-42FB-9C08-9BA816F6F6A2}" dt="2022-09-18T18:30:16.848" v="21" actId="47"/>
        <pc:sldMkLst>
          <pc:docMk/>
          <pc:sldMk cId="2067816779" sldId="345"/>
        </pc:sldMkLst>
      </pc:sldChg>
      <pc:sldChg chg="del">
        <pc:chgData name="Alex Pang" userId="b35f2c48-39e3-478c-863d-65bfd252d017" providerId="ADAL" clId="{909E3546-15DB-42FB-9C08-9BA816F6F6A2}" dt="2022-09-18T18:30:16.705" v="20" actId="47"/>
        <pc:sldMkLst>
          <pc:docMk/>
          <pc:sldMk cId="2731855837" sldId="346"/>
        </pc:sldMkLst>
      </pc:sldChg>
      <pc:sldChg chg="del">
        <pc:chgData name="Alex Pang" userId="b35f2c48-39e3-478c-863d-65bfd252d017" providerId="ADAL" clId="{909E3546-15DB-42FB-9C08-9BA816F6F6A2}" dt="2022-09-18T18:30:16.987" v="22" actId="47"/>
        <pc:sldMkLst>
          <pc:docMk/>
          <pc:sldMk cId="3502090234" sldId="347"/>
        </pc:sldMkLst>
      </pc:sldChg>
      <pc:sldChg chg="del">
        <pc:chgData name="Alex Pang" userId="b35f2c48-39e3-478c-863d-65bfd252d017" providerId="ADAL" clId="{909E3546-15DB-42FB-9C08-9BA816F6F6A2}" dt="2022-09-18T18:30:17.647" v="23" actId="47"/>
        <pc:sldMkLst>
          <pc:docMk/>
          <pc:sldMk cId="66439740" sldId="349"/>
        </pc:sldMkLst>
      </pc:sldChg>
      <pc:sldChg chg="del">
        <pc:chgData name="Alex Pang" userId="b35f2c48-39e3-478c-863d-65bfd252d017" providerId="ADAL" clId="{909E3546-15DB-42FB-9C08-9BA816F6F6A2}" dt="2022-09-18T18:30:18.163" v="24" actId="47"/>
        <pc:sldMkLst>
          <pc:docMk/>
          <pc:sldMk cId="2803912833" sldId="350"/>
        </pc:sldMkLst>
      </pc:sldChg>
      <pc:sldChg chg="del">
        <pc:chgData name="Alex Pang" userId="b35f2c48-39e3-478c-863d-65bfd252d017" providerId="ADAL" clId="{909E3546-15DB-42FB-9C08-9BA816F6F6A2}" dt="2022-09-18T18:30:18.197" v="25" actId="47"/>
        <pc:sldMkLst>
          <pc:docMk/>
          <pc:sldMk cId="690960651" sldId="351"/>
        </pc:sldMkLst>
      </pc:sldChg>
      <pc:sldChg chg="del">
        <pc:chgData name="Alex Pang" userId="b35f2c48-39e3-478c-863d-65bfd252d017" providerId="ADAL" clId="{909E3546-15DB-42FB-9C08-9BA816F6F6A2}" dt="2022-09-18T18:30:18.214" v="26" actId="47"/>
        <pc:sldMkLst>
          <pc:docMk/>
          <pc:sldMk cId="166727519" sldId="352"/>
        </pc:sldMkLst>
      </pc:sldChg>
      <pc:sldChg chg="del">
        <pc:chgData name="Alex Pang" userId="b35f2c48-39e3-478c-863d-65bfd252d017" providerId="ADAL" clId="{909E3546-15DB-42FB-9C08-9BA816F6F6A2}" dt="2022-09-18T18:30:18.260" v="27" actId="47"/>
        <pc:sldMkLst>
          <pc:docMk/>
          <pc:sldMk cId="3671846862" sldId="353"/>
        </pc:sldMkLst>
      </pc:sldChg>
      <pc:sldChg chg="del">
        <pc:chgData name="Alex Pang" userId="b35f2c48-39e3-478c-863d-65bfd252d017" providerId="ADAL" clId="{909E3546-15DB-42FB-9C08-9BA816F6F6A2}" dt="2022-09-18T18:30:18.295" v="28" actId="47"/>
        <pc:sldMkLst>
          <pc:docMk/>
          <pc:sldMk cId="3853725608" sldId="354"/>
        </pc:sldMkLst>
      </pc:sldChg>
      <pc:sldChg chg="del">
        <pc:chgData name="Alex Pang" userId="b35f2c48-39e3-478c-863d-65bfd252d017" providerId="ADAL" clId="{909E3546-15DB-42FB-9C08-9BA816F6F6A2}" dt="2022-09-18T18:30:18.365" v="30" actId="47"/>
        <pc:sldMkLst>
          <pc:docMk/>
          <pc:sldMk cId="3158765777" sldId="355"/>
        </pc:sldMkLst>
      </pc:sldChg>
      <pc:sldChg chg="del">
        <pc:chgData name="Alex Pang" userId="b35f2c48-39e3-478c-863d-65bfd252d017" providerId="ADAL" clId="{909E3546-15DB-42FB-9C08-9BA816F6F6A2}" dt="2022-09-18T18:30:18.329" v="29" actId="47"/>
        <pc:sldMkLst>
          <pc:docMk/>
          <pc:sldMk cId="2166567808" sldId="356"/>
        </pc:sldMkLst>
      </pc:sldChg>
      <pc:sldChg chg="del">
        <pc:chgData name="Alex Pang" userId="b35f2c48-39e3-478c-863d-65bfd252d017" providerId="ADAL" clId="{909E3546-15DB-42FB-9C08-9BA816F6F6A2}" dt="2022-09-18T18:30:18.479" v="34" actId="47"/>
        <pc:sldMkLst>
          <pc:docMk/>
          <pc:sldMk cId="1307634338" sldId="357"/>
        </pc:sldMkLst>
      </pc:sldChg>
      <pc:sldChg chg="del">
        <pc:chgData name="Alex Pang" userId="b35f2c48-39e3-478c-863d-65bfd252d017" providerId="ADAL" clId="{909E3546-15DB-42FB-9C08-9BA816F6F6A2}" dt="2022-09-18T18:30:18.391" v="31" actId="47"/>
        <pc:sldMkLst>
          <pc:docMk/>
          <pc:sldMk cId="3967660684" sldId="358"/>
        </pc:sldMkLst>
      </pc:sldChg>
      <pc:sldChg chg="del">
        <pc:chgData name="Alex Pang" userId="b35f2c48-39e3-478c-863d-65bfd252d017" providerId="ADAL" clId="{909E3546-15DB-42FB-9C08-9BA816F6F6A2}" dt="2022-09-18T18:30:18.425" v="32" actId="47"/>
        <pc:sldMkLst>
          <pc:docMk/>
          <pc:sldMk cId="53890397" sldId="361"/>
        </pc:sldMkLst>
      </pc:sldChg>
      <pc:sldChg chg="del">
        <pc:chgData name="Alex Pang" userId="b35f2c48-39e3-478c-863d-65bfd252d017" providerId="ADAL" clId="{909E3546-15DB-42FB-9C08-9BA816F6F6A2}" dt="2022-09-18T18:30:18.445" v="33" actId="47"/>
        <pc:sldMkLst>
          <pc:docMk/>
          <pc:sldMk cId="1574574296" sldId="362"/>
        </pc:sldMkLst>
      </pc:sldChg>
      <pc:sldChg chg="del">
        <pc:chgData name="Alex Pang" userId="b35f2c48-39e3-478c-863d-65bfd252d017" providerId="ADAL" clId="{909E3546-15DB-42FB-9C08-9BA816F6F6A2}" dt="2022-09-18T18:30:18.507" v="35" actId="47"/>
        <pc:sldMkLst>
          <pc:docMk/>
          <pc:sldMk cId="398514465" sldId="363"/>
        </pc:sldMkLst>
      </pc:sldChg>
    </pc:docChg>
  </pc:docChgLst>
  <pc:docChgLst>
    <pc:chgData name="Alex Pang" userId="b35f2c48-39e3-478c-863d-65bfd252d017" providerId="ADAL" clId="{A77628C4-0E99-4BD9-A784-090B6D0ECC74}"/>
    <pc:docChg chg="custSel addSld modSld sldOrd">
      <pc:chgData name="Alex Pang" userId="b35f2c48-39e3-478c-863d-65bfd252d017" providerId="ADAL" clId="{A77628C4-0E99-4BD9-A784-090B6D0ECC74}" dt="2023-02-23T20:40:37.881" v="1188" actId="20578"/>
      <pc:docMkLst>
        <pc:docMk/>
      </pc:docMkLst>
      <pc:sldChg chg="modSp mod">
        <pc:chgData name="Alex Pang" userId="b35f2c48-39e3-478c-863d-65bfd252d017" providerId="ADAL" clId="{A77628C4-0E99-4BD9-A784-090B6D0ECC74}" dt="2023-02-01T22:41:34.068" v="596" actId="1076"/>
        <pc:sldMkLst>
          <pc:docMk/>
          <pc:sldMk cId="2027901624" sldId="272"/>
        </pc:sldMkLst>
        <pc:spChg chg="mod">
          <ac:chgData name="Alex Pang" userId="b35f2c48-39e3-478c-863d-65bfd252d017" providerId="ADAL" clId="{A77628C4-0E99-4BD9-A784-090B6D0ECC74}" dt="2023-02-01T22:28:49.983" v="460" actId="2711"/>
          <ac:spMkLst>
            <pc:docMk/>
            <pc:sldMk cId="2027901624" sldId="272"/>
            <ac:spMk id="8" creationId="{00000000-0000-0000-0000-000000000000}"/>
          </ac:spMkLst>
        </pc:spChg>
        <pc:picChg chg="mod">
          <ac:chgData name="Alex Pang" userId="b35f2c48-39e3-478c-863d-65bfd252d017" providerId="ADAL" clId="{A77628C4-0E99-4BD9-A784-090B6D0ECC74}" dt="2023-02-01T22:41:34.068" v="596" actId="1076"/>
          <ac:picMkLst>
            <pc:docMk/>
            <pc:sldMk cId="2027901624" sldId="272"/>
            <ac:picMk id="3" creationId="{31C6269B-E0DD-4DCA-9198-C372B5632D6D}"/>
          </ac:picMkLst>
        </pc:picChg>
      </pc:sldChg>
      <pc:sldChg chg="addSp delSp modSp mod delAnim">
        <pc:chgData name="Alex Pang" userId="b35f2c48-39e3-478c-863d-65bfd252d017" providerId="ADAL" clId="{A77628C4-0E99-4BD9-A784-090B6D0ECC74}" dt="2023-02-06T23:28:16.165" v="1039" actId="1076"/>
        <pc:sldMkLst>
          <pc:docMk/>
          <pc:sldMk cId="2119507476" sldId="273"/>
        </pc:sldMkLst>
        <pc:spChg chg="mod">
          <ac:chgData name="Alex Pang" userId="b35f2c48-39e3-478c-863d-65bfd252d017" providerId="ADAL" clId="{A77628C4-0E99-4BD9-A784-090B6D0ECC74}" dt="2023-02-01T22:34:30.166" v="488" actId="1076"/>
          <ac:spMkLst>
            <pc:docMk/>
            <pc:sldMk cId="2119507476" sldId="273"/>
            <ac:spMk id="2" creationId="{84F70600-A7D0-4B2B-91F2-3BE8F8566D80}"/>
          </ac:spMkLst>
        </pc:spChg>
        <pc:spChg chg="mod">
          <ac:chgData name="Alex Pang" userId="b35f2c48-39e3-478c-863d-65bfd252d017" providerId="ADAL" clId="{A77628C4-0E99-4BD9-A784-090B6D0ECC74}" dt="2023-02-06T23:26:12.947" v="1014" actId="1076"/>
          <ac:spMkLst>
            <pc:docMk/>
            <pc:sldMk cId="2119507476" sldId="273"/>
            <ac:spMk id="3" creationId="{2ACB59F2-9593-4556-96F6-D321ECD0E9BD}"/>
          </ac:spMkLst>
        </pc:spChg>
        <pc:spChg chg="mod">
          <ac:chgData name="Alex Pang" userId="b35f2c48-39e3-478c-863d-65bfd252d017" providerId="ADAL" clId="{A77628C4-0E99-4BD9-A784-090B6D0ECC74}" dt="2023-02-06T23:21:54.220" v="927" actId="14100"/>
          <ac:spMkLst>
            <pc:docMk/>
            <pc:sldMk cId="2119507476" sldId="273"/>
            <ac:spMk id="4" creationId="{8910A7E7-6BE7-4AB0-8659-05629B469E08}"/>
          </ac:spMkLst>
        </pc:spChg>
        <pc:spChg chg="mod">
          <ac:chgData name="Alex Pang" userId="b35f2c48-39e3-478c-863d-65bfd252d017" providerId="ADAL" clId="{A77628C4-0E99-4BD9-A784-090B6D0ECC74}" dt="2023-02-06T23:25:21.645" v="1002" actId="14100"/>
          <ac:spMkLst>
            <pc:docMk/>
            <pc:sldMk cId="2119507476" sldId="273"/>
            <ac:spMk id="6" creationId="{3DDBB41F-7E4C-4F08-8542-5A77174226E5}"/>
          </ac:spMkLst>
        </pc:spChg>
        <pc:spChg chg="del mod">
          <ac:chgData name="Alex Pang" userId="b35f2c48-39e3-478c-863d-65bfd252d017" providerId="ADAL" clId="{A77628C4-0E99-4BD9-A784-090B6D0ECC74}" dt="2023-02-06T23:26:07.604" v="1012" actId="478"/>
          <ac:spMkLst>
            <pc:docMk/>
            <pc:sldMk cId="2119507476" sldId="273"/>
            <ac:spMk id="14" creationId="{6816E1F4-6878-41D3-9782-936853127728}"/>
          </ac:spMkLst>
        </pc:spChg>
        <pc:spChg chg="mod">
          <ac:chgData name="Alex Pang" userId="b35f2c48-39e3-478c-863d-65bfd252d017" providerId="ADAL" clId="{A77628C4-0E99-4BD9-A784-090B6D0ECC74}" dt="2023-02-06T23:26:09.759" v="1013" actId="1076"/>
          <ac:spMkLst>
            <pc:docMk/>
            <pc:sldMk cId="2119507476" sldId="273"/>
            <ac:spMk id="15" creationId="{4321B0B9-F919-4427-8638-E80CDB12C1B5}"/>
          </ac:spMkLst>
        </pc:spChg>
        <pc:spChg chg="add mod">
          <ac:chgData name="Alex Pang" userId="b35f2c48-39e3-478c-863d-65bfd252d017" providerId="ADAL" clId="{A77628C4-0E99-4BD9-A784-090B6D0ECC74}" dt="2023-02-06T23:26:32.782" v="1022" actId="1076"/>
          <ac:spMkLst>
            <pc:docMk/>
            <pc:sldMk cId="2119507476" sldId="273"/>
            <ac:spMk id="17" creationId="{2C2D6705-5C2A-A280-CC57-17C0FF8F5F96}"/>
          </ac:spMkLst>
        </pc:spChg>
        <pc:spChg chg="add mod">
          <ac:chgData name="Alex Pang" userId="b35f2c48-39e3-478c-863d-65bfd252d017" providerId="ADAL" clId="{A77628C4-0E99-4BD9-A784-090B6D0ECC74}" dt="2023-02-06T23:28:16.165" v="1039" actId="1076"/>
          <ac:spMkLst>
            <pc:docMk/>
            <pc:sldMk cId="2119507476" sldId="273"/>
            <ac:spMk id="18" creationId="{592123A6-0703-656D-60AE-308B6364FD21}"/>
          </ac:spMkLst>
        </pc:spChg>
        <pc:spChg chg="add mod">
          <ac:chgData name="Alex Pang" userId="b35f2c48-39e3-478c-863d-65bfd252d017" providerId="ADAL" clId="{A77628C4-0E99-4BD9-A784-090B6D0ECC74}" dt="2023-02-06T23:28:13.639" v="1038" actId="1076"/>
          <ac:spMkLst>
            <pc:docMk/>
            <pc:sldMk cId="2119507476" sldId="273"/>
            <ac:spMk id="19" creationId="{5FE5B672-2F4B-6BDD-CC29-5E3EF3233608}"/>
          </ac:spMkLst>
        </pc:spChg>
        <pc:spChg chg="add mod">
          <ac:chgData name="Alex Pang" userId="b35f2c48-39e3-478c-863d-65bfd252d017" providerId="ADAL" clId="{A77628C4-0E99-4BD9-A784-090B6D0ECC74}" dt="2023-02-06T23:26:17.688" v="1018" actId="20577"/>
          <ac:spMkLst>
            <pc:docMk/>
            <pc:sldMk cId="2119507476" sldId="273"/>
            <ac:spMk id="20" creationId="{C4E13853-F6C5-A393-02E8-B0CA97E76DFA}"/>
          </ac:spMkLst>
        </pc:spChg>
        <pc:spChg chg="add mod">
          <ac:chgData name="Alex Pang" userId="b35f2c48-39e3-478c-863d-65bfd252d017" providerId="ADAL" clId="{A77628C4-0E99-4BD9-A784-090B6D0ECC74}" dt="2023-02-06T23:28:02.096" v="1036" actId="113"/>
          <ac:spMkLst>
            <pc:docMk/>
            <pc:sldMk cId="2119507476" sldId="273"/>
            <ac:spMk id="21" creationId="{21FB757C-EC2D-33EC-1737-FBF92754F58C}"/>
          </ac:spMkLst>
        </pc:spChg>
        <pc:grpChg chg="mod">
          <ac:chgData name="Alex Pang" userId="b35f2c48-39e3-478c-863d-65bfd252d017" providerId="ADAL" clId="{A77628C4-0E99-4BD9-A784-090B6D0ECC74}" dt="2023-02-06T23:25:15.508" v="1001" actId="14100"/>
          <ac:grpSpMkLst>
            <pc:docMk/>
            <pc:sldMk cId="2119507476" sldId="273"/>
            <ac:grpSpMk id="5" creationId="{085B3F9F-1607-4FA9-BD65-A180EA2E7720}"/>
          </ac:grpSpMkLst>
        </pc:grpChg>
      </pc:sldChg>
      <pc:sldChg chg="modSp mod">
        <pc:chgData name="Alex Pang" userId="b35f2c48-39e3-478c-863d-65bfd252d017" providerId="ADAL" clId="{A77628C4-0E99-4BD9-A784-090B6D0ECC74}" dt="2023-02-01T22:32:23.822" v="486" actId="255"/>
        <pc:sldMkLst>
          <pc:docMk/>
          <pc:sldMk cId="429408260" sldId="274"/>
        </pc:sldMkLst>
        <pc:spChg chg="mod">
          <ac:chgData name="Alex Pang" userId="b35f2c48-39e3-478c-863d-65bfd252d017" providerId="ADAL" clId="{A77628C4-0E99-4BD9-A784-090B6D0ECC74}" dt="2023-02-01T22:32:01.838" v="481" actId="1076"/>
          <ac:spMkLst>
            <pc:docMk/>
            <pc:sldMk cId="429408260" sldId="274"/>
            <ac:spMk id="3" creationId="{2A18DD52-312F-42E6-9AD6-3CA2E142C68A}"/>
          </ac:spMkLst>
        </pc:spChg>
        <pc:spChg chg="mod">
          <ac:chgData name="Alex Pang" userId="b35f2c48-39e3-478c-863d-65bfd252d017" providerId="ADAL" clId="{A77628C4-0E99-4BD9-A784-090B6D0ECC74}" dt="2023-02-01T22:32:10.642" v="483" actId="1076"/>
          <ac:spMkLst>
            <pc:docMk/>
            <pc:sldMk cId="429408260" sldId="274"/>
            <ac:spMk id="5" creationId="{50F4D35B-803D-48CA-8D2F-C4C4A4962E83}"/>
          </ac:spMkLst>
        </pc:spChg>
        <pc:spChg chg="mod">
          <ac:chgData name="Alex Pang" userId="b35f2c48-39e3-478c-863d-65bfd252d017" providerId="ADAL" clId="{A77628C4-0E99-4BD9-A784-090B6D0ECC74}" dt="2023-02-01T22:31:44.445" v="476" actId="2711"/>
          <ac:spMkLst>
            <pc:docMk/>
            <pc:sldMk cId="429408260" sldId="274"/>
            <ac:spMk id="6" creationId="{7C6FBBF6-FF62-4ABC-AC79-4BC420A00BF1}"/>
          </ac:spMkLst>
        </pc:spChg>
        <pc:spChg chg="mod">
          <ac:chgData name="Alex Pang" userId="b35f2c48-39e3-478c-863d-65bfd252d017" providerId="ADAL" clId="{A77628C4-0E99-4BD9-A784-090B6D0ECC74}" dt="2023-02-01T22:32:23.822" v="486" actId="255"/>
          <ac:spMkLst>
            <pc:docMk/>
            <pc:sldMk cId="429408260" sldId="274"/>
            <ac:spMk id="31" creationId="{3B05A0B7-9681-4D2A-9DE1-3C962FDD277D}"/>
          </ac:spMkLst>
        </pc:spChg>
      </pc:sldChg>
      <pc:sldChg chg="modSp mod ord modAnim">
        <pc:chgData name="Alex Pang" userId="b35f2c48-39e3-478c-863d-65bfd252d017" providerId="ADAL" clId="{A77628C4-0E99-4BD9-A784-090B6D0ECC74}" dt="2023-02-01T22:31:05.314" v="475"/>
        <pc:sldMkLst>
          <pc:docMk/>
          <pc:sldMk cId="1749353907" sldId="275"/>
        </pc:sldMkLst>
        <pc:spChg chg="mod">
          <ac:chgData name="Alex Pang" userId="b35f2c48-39e3-478c-863d-65bfd252d017" providerId="ADAL" clId="{A77628C4-0E99-4BD9-A784-090B6D0ECC74}" dt="2023-02-01T22:28:58.675" v="461" actId="1076"/>
          <ac:spMkLst>
            <pc:docMk/>
            <pc:sldMk cId="1749353907" sldId="275"/>
            <ac:spMk id="2" creationId="{402C52D5-E2D0-4549-9798-7E0DAD6A2EA5}"/>
          </ac:spMkLst>
        </pc:spChg>
        <pc:spChg chg="mod">
          <ac:chgData name="Alex Pang" userId="b35f2c48-39e3-478c-863d-65bfd252d017" providerId="ADAL" clId="{A77628C4-0E99-4BD9-A784-090B6D0ECC74}" dt="2023-02-01T22:30:48.286" v="473" actId="207"/>
          <ac:spMkLst>
            <pc:docMk/>
            <pc:sldMk cId="1749353907" sldId="275"/>
            <ac:spMk id="4" creationId="{438937DB-75B2-4EEF-BB59-08D4D1F13AE6}"/>
          </ac:spMkLst>
        </pc:spChg>
        <pc:picChg chg="mod">
          <ac:chgData name="Alex Pang" userId="b35f2c48-39e3-478c-863d-65bfd252d017" providerId="ADAL" clId="{A77628C4-0E99-4BD9-A784-090B6D0ECC74}" dt="2023-02-01T22:29:24.351" v="464" actId="14100"/>
          <ac:picMkLst>
            <pc:docMk/>
            <pc:sldMk cId="1749353907" sldId="275"/>
            <ac:picMk id="3" creationId="{3F1D1A4F-82AA-4050-A452-FA6EFE5FC1B5}"/>
          </ac:picMkLst>
        </pc:picChg>
        <pc:cxnChg chg="mod">
          <ac:chgData name="Alex Pang" userId="b35f2c48-39e3-478c-863d-65bfd252d017" providerId="ADAL" clId="{A77628C4-0E99-4BD9-A784-090B6D0ECC74}" dt="2023-02-01T22:29:57.451" v="469" actId="208"/>
          <ac:cxnSpMkLst>
            <pc:docMk/>
            <pc:sldMk cId="1749353907" sldId="275"/>
            <ac:cxnSpMk id="6" creationId="{3A2830D0-A777-4FC2-AB40-92820D076EE5}"/>
          </ac:cxnSpMkLst>
        </pc:cxnChg>
      </pc:sldChg>
      <pc:sldChg chg="modSp mod">
        <pc:chgData name="Alex Pang" userId="b35f2c48-39e3-478c-863d-65bfd252d017" providerId="ADAL" clId="{A77628C4-0E99-4BD9-A784-090B6D0ECC74}" dt="2023-02-01T22:52:19.595" v="901" actId="2711"/>
        <pc:sldMkLst>
          <pc:docMk/>
          <pc:sldMk cId="1393855111" sldId="276"/>
        </pc:sldMkLst>
        <pc:spChg chg="mod">
          <ac:chgData name="Alex Pang" userId="b35f2c48-39e3-478c-863d-65bfd252d017" providerId="ADAL" clId="{A77628C4-0E99-4BD9-A784-090B6D0ECC74}" dt="2023-02-01T22:52:19.595" v="901" actId="2711"/>
          <ac:spMkLst>
            <pc:docMk/>
            <pc:sldMk cId="1393855111" sldId="276"/>
            <ac:spMk id="5" creationId="{3E2B1941-DF96-4842-97CB-E2D8BE50CFEC}"/>
          </ac:spMkLst>
        </pc:spChg>
        <pc:spChg chg="mod">
          <ac:chgData name="Alex Pang" userId="b35f2c48-39e3-478c-863d-65bfd252d017" providerId="ADAL" clId="{A77628C4-0E99-4BD9-A784-090B6D0ECC74}" dt="2023-02-01T22:52:10.878" v="900" actId="2711"/>
          <ac:spMkLst>
            <pc:docMk/>
            <pc:sldMk cId="1393855111" sldId="276"/>
            <ac:spMk id="8" creationId="{00000000-0000-0000-0000-000000000000}"/>
          </ac:spMkLst>
        </pc:spChg>
      </pc:sldChg>
      <pc:sldChg chg="modSp mod">
        <pc:chgData name="Alex Pang" userId="b35f2c48-39e3-478c-863d-65bfd252d017" providerId="ADAL" clId="{A77628C4-0E99-4BD9-A784-090B6D0ECC74}" dt="2023-02-13T20:53:17.299" v="1041" actId="1076"/>
        <pc:sldMkLst>
          <pc:docMk/>
          <pc:sldMk cId="650996151" sldId="277"/>
        </pc:sldMkLst>
        <pc:spChg chg="mod">
          <ac:chgData name="Alex Pang" userId="b35f2c48-39e3-478c-863d-65bfd252d017" providerId="ADAL" clId="{A77628C4-0E99-4BD9-A784-090B6D0ECC74}" dt="2023-02-13T20:53:17.299" v="1041" actId="1076"/>
          <ac:spMkLst>
            <pc:docMk/>
            <pc:sldMk cId="650996151" sldId="277"/>
            <ac:spMk id="8" creationId="{00000000-0000-0000-0000-000000000000}"/>
          </ac:spMkLst>
        </pc:spChg>
      </pc:sldChg>
      <pc:sldChg chg="modSp mod">
        <pc:chgData name="Alex Pang" userId="b35f2c48-39e3-478c-863d-65bfd252d017" providerId="ADAL" clId="{A77628C4-0E99-4BD9-A784-090B6D0ECC74}" dt="2023-02-01T22:39:58.555" v="551" actId="1076"/>
        <pc:sldMkLst>
          <pc:docMk/>
          <pc:sldMk cId="1722295674" sldId="279"/>
        </pc:sldMkLst>
        <pc:spChg chg="mod">
          <ac:chgData name="Alex Pang" userId="b35f2c48-39e3-478c-863d-65bfd252d017" providerId="ADAL" clId="{A77628C4-0E99-4BD9-A784-090B6D0ECC74}" dt="2023-02-01T22:39:58.555" v="551" actId="1076"/>
          <ac:spMkLst>
            <pc:docMk/>
            <pc:sldMk cId="1722295674" sldId="279"/>
            <ac:spMk id="3" creationId="{D0EA3AD7-ABF4-426C-A8B1-EA322F012357}"/>
          </ac:spMkLst>
        </pc:spChg>
        <pc:spChg chg="mod">
          <ac:chgData name="Alex Pang" userId="b35f2c48-39e3-478c-863d-65bfd252d017" providerId="ADAL" clId="{A77628C4-0E99-4BD9-A784-090B6D0ECC74}" dt="2023-02-01T22:36:01.522" v="499" actId="207"/>
          <ac:spMkLst>
            <pc:docMk/>
            <pc:sldMk cId="1722295674" sldId="279"/>
            <ac:spMk id="4" creationId="{3922DB61-0D3D-416C-B647-BB0745CD29F3}"/>
          </ac:spMkLst>
        </pc:spChg>
      </pc:sldChg>
      <pc:sldChg chg="modSp mod">
        <pc:chgData name="Alex Pang" userId="b35f2c48-39e3-478c-863d-65bfd252d017" providerId="ADAL" clId="{A77628C4-0E99-4BD9-A784-090B6D0ECC74}" dt="2023-02-01T22:39:37.460" v="549" actId="207"/>
        <pc:sldMkLst>
          <pc:docMk/>
          <pc:sldMk cId="3245568570" sldId="280"/>
        </pc:sldMkLst>
        <pc:spChg chg="mod">
          <ac:chgData name="Alex Pang" userId="b35f2c48-39e3-478c-863d-65bfd252d017" providerId="ADAL" clId="{A77628C4-0E99-4BD9-A784-090B6D0ECC74}" dt="2023-02-01T22:36:34.879" v="503" actId="1076"/>
          <ac:spMkLst>
            <pc:docMk/>
            <pc:sldMk cId="3245568570" sldId="280"/>
            <ac:spMk id="8" creationId="{00000000-0000-0000-0000-000000000000}"/>
          </ac:spMkLst>
        </pc:spChg>
        <pc:spChg chg="mod">
          <ac:chgData name="Alex Pang" userId="b35f2c48-39e3-478c-863d-65bfd252d017" providerId="ADAL" clId="{A77628C4-0E99-4BD9-A784-090B6D0ECC74}" dt="2023-02-01T22:38:10.668" v="518" actId="2711"/>
          <ac:spMkLst>
            <pc:docMk/>
            <pc:sldMk cId="3245568570" sldId="280"/>
            <ac:spMk id="9" creationId="{CB840539-179C-4937-8FB9-A7ADBEBB5AE5}"/>
          </ac:spMkLst>
        </pc:spChg>
        <pc:spChg chg="mod">
          <ac:chgData name="Alex Pang" userId="b35f2c48-39e3-478c-863d-65bfd252d017" providerId="ADAL" clId="{A77628C4-0E99-4BD9-A784-090B6D0ECC74}" dt="2023-02-01T22:37:13.284" v="511" actId="1076"/>
          <ac:spMkLst>
            <pc:docMk/>
            <pc:sldMk cId="3245568570" sldId="280"/>
            <ac:spMk id="10" creationId="{515792EF-00FC-4C14-88C8-9C804BB9A790}"/>
          </ac:spMkLst>
        </pc:spChg>
        <pc:spChg chg="mod">
          <ac:chgData name="Alex Pang" userId="b35f2c48-39e3-478c-863d-65bfd252d017" providerId="ADAL" clId="{A77628C4-0E99-4BD9-A784-090B6D0ECC74}" dt="2023-02-01T22:38:55.488" v="531" actId="20577"/>
          <ac:spMkLst>
            <pc:docMk/>
            <pc:sldMk cId="3245568570" sldId="280"/>
            <ac:spMk id="12" creationId="{081C677F-E19B-4FEA-A2CA-D7947425A685}"/>
          </ac:spMkLst>
        </pc:spChg>
        <pc:spChg chg="mod">
          <ac:chgData name="Alex Pang" userId="b35f2c48-39e3-478c-863d-65bfd252d017" providerId="ADAL" clId="{A77628C4-0E99-4BD9-A784-090B6D0ECC74}" dt="2023-02-01T22:38:02.161" v="517" actId="255"/>
          <ac:spMkLst>
            <pc:docMk/>
            <pc:sldMk cId="3245568570" sldId="280"/>
            <ac:spMk id="13" creationId="{BD5AB6FD-9CEA-40A1-AC63-C6EE160F9A7B}"/>
          </ac:spMkLst>
        </pc:spChg>
        <pc:spChg chg="mod">
          <ac:chgData name="Alex Pang" userId="b35f2c48-39e3-478c-863d-65bfd252d017" providerId="ADAL" clId="{A77628C4-0E99-4BD9-A784-090B6D0ECC74}" dt="2023-02-01T22:38:39.984" v="525" actId="1076"/>
          <ac:spMkLst>
            <pc:docMk/>
            <pc:sldMk cId="3245568570" sldId="280"/>
            <ac:spMk id="14" creationId="{0C4ADE32-EED8-4FB0-88BC-B7A4C992FAD4}"/>
          </ac:spMkLst>
        </pc:spChg>
        <pc:spChg chg="mod">
          <ac:chgData name="Alex Pang" userId="b35f2c48-39e3-478c-863d-65bfd252d017" providerId="ADAL" clId="{A77628C4-0E99-4BD9-A784-090B6D0ECC74}" dt="2023-02-01T22:39:37.460" v="549" actId="207"/>
          <ac:spMkLst>
            <pc:docMk/>
            <pc:sldMk cId="3245568570" sldId="280"/>
            <ac:spMk id="15" creationId="{B9565D99-52BE-4E4F-BA50-85004C2B7B39}"/>
          </ac:spMkLst>
        </pc:spChg>
      </pc:sldChg>
      <pc:sldChg chg="modSp mod">
        <pc:chgData name="Alex Pang" userId="b35f2c48-39e3-478c-863d-65bfd252d017" providerId="ADAL" clId="{A77628C4-0E99-4BD9-A784-090B6D0ECC74}" dt="2023-02-01T22:35:40.126" v="496" actId="2711"/>
        <pc:sldMkLst>
          <pc:docMk/>
          <pc:sldMk cId="968806759" sldId="281"/>
        </pc:sldMkLst>
        <pc:spChg chg="mod">
          <ac:chgData name="Alex Pang" userId="b35f2c48-39e3-478c-863d-65bfd252d017" providerId="ADAL" clId="{A77628C4-0E99-4BD9-A784-090B6D0ECC74}" dt="2023-02-01T22:35:40.126" v="496" actId="2711"/>
          <ac:spMkLst>
            <pc:docMk/>
            <pc:sldMk cId="968806759" sldId="281"/>
            <ac:spMk id="3" creationId="{D0EA3AD7-ABF4-426C-A8B1-EA322F012357}"/>
          </ac:spMkLst>
        </pc:spChg>
      </pc:sldChg>
      <pc:sldChg chg="modSp mod">
        <pc:chgData name="Alex Pang" userId="b35f2c48-39e3-478c-863d-65bfd252d017" providerId="ADAL" clId="{A77628C4-0E99-4BD9-A784-090B6D0ECC74}" dt="2023-02-01T22:44:58.972" v="681" actId="113"/>
        <pc:sldMkLst>
          <pc:docMk/>
          <pc:sldMk cId="1218365921" sldId="282"/>
        </pc:sldMkLst>
        <pc:spChg chg="mod">
          <ac:chgData name="Alex Pang" userId="b35f2c48-39e3-478c-863d-65bfd252d017" providerId="ADAL" clId="{A77628C4-0E99-4BD9-A784-090B6D0ECC74}" dt="2023-02-01T22:44:58.972" v="681" actId="113"/>
          <ac:spMkLst>
            <pc:docMk/>
            <pc:sldMk cId="1218365921" sldId="282"/>
            <ac:spMk id="2" creationId="{AC8027C6-5056-477E-88EB-B3EBB11546E1}"/>
          </ac:spMkLst>
        </pc:spChg>
        <pc:spChg chg="mod">
          <ac:chgData name="Alex Pang" userId="b35f2c48-39e3-478c-863d-65bfd252d017" providerId="ADAL" clId="{A77628C4-0E99-4BD9-A784-090B6D0ECC74}" dt="2023-02-01T22:44:34.544" v="674" actId="1076"/>
          <ac:spMkLst>
            <pc:docMk/>
            <pc:sldMk cId="1218365921" sldId="282"/>
            <ac:spMk id="3" creationId="{40348AE6-82B3-4EBF-A4E3-53C6607726B7}"/>
          </ac:spMkLst>
        </pc:spChg>
        <pc:spChg chg="mod">
          <ac:chgData name="Alex Pang" userId="b35f2c48-39e3-478c-863d-65bfd252d017" providerId="ADAL" clId="{A77628C4-0E99-4BD9-A784-090B6D0ECC74}" dt="2023-02-01T22:41:51.889" v="597" actId="2711"/>
          <ac:spMkLst>
            <pc:docMk/>
            <pc:sldMk cId="1218365921" sldId="282"/>
            <ac:spMk id="8" creationId="{00000000-0000-0000-0000-000000000000}"/>
          </ac:spMkLst>
        </pc:spChg>
      </pc:sldChg>
      <pc:sldChg chg="addSp modSp mod">
        <pc:chgData name="Alex Pang" userId="b35f2c48-39e3-478c-863d-65bfd252d017" providerId="ADAL" clId="{A77628C4-0E99-4BD9-A784-090B6D0ECC74}" dt="2023-02-01T22:51:19.436" v="897" actId="14100"/>
        <pc:sldMkLst>
          <pc:docMk/>
          <pc:sldMk cId="217422091" sldId="285"/>
        </pc:sldMkLst>
        <pc:spChg chg="mod">
          <ac:chgData name="Alex Pang" userId="b35f2c48-39e3-478c-863d-65bfd252d017" providerId="ADAL" clId="{A77628C4-0E99-4BD9-A784-090B6D0ECC74}" dt="2023-02-01T22:45:24.585" v="685" actId="207"/>
          <ac:spMkLst>
            <pc:docMk/>
            <pc:sldMk cId="217422091" sldId="285"/>
            <ac:spMk id="2" creationId="{AC8027C6-5056-477E-88EB-B3EBB11546E1}"/>
          </ac:spMkLst>
        </pc:spChg>
        <pc:spChg chg="mod">
          <ac:chgData name="Alex Pang" userId="b35f2c48-39e3-478c-863d-65bfd252d017" providerId="ADAL" clId="{A77628C4-0E99-4BD9-A784-090B6D0ECC74}" dt="2023-02-01T22:50:08.039" v="842" actId="1076"/>
          <ac:spMkLst>
            <pc:docMk/>
            <pc:sldMk cId="217422091" sldId="285"/>
            <ac:spMk id="3" creationId="{478AD298-BDBA-4B94-BBCC-CAAED71D29E4}"/>
          </ac:spMkLst>
        </pc:spChg>
        <pc:spChg chg="add mod">
          <ac:chgData name="Alex Pang" userId="b35f2c48-39e3-478c-863d-65bfd252d017" providerId="ADAL" clId="{A77628C4-0E99-4BD9-A784-090B6D0ECC74}" dt="2023-02-01T22:51:19.436" v="897" actId="14100"/>
          <ac:spMkLst>
            <pc:docMk/>
            <pc:sldMk cId="217422091" sldId="285"/>
            <ac:spMk id="6" creationId="{162EC282-CFD2-BF7C-98D7-A79329B3D30A}"/>
          </ac:spMkLst>
        </pc:spChg>
        <pc:spChg chg="mod">
          <ac:chgData name="Alex Pang" userId="b35f2c48-39e3-478c-863d-65bfd252d017" providerId="ADAL" clId="{A77628C4-0E99-4BD9-A784-090B6D0ECC74}" dt="2023-02-01T22:46:03.649" v="691" actId="1076"/>
          <ac:spMkLst>
            <pc:docMk/>
            <pc:sldMk cId="217422091" sldId="285"/>
            <ac:spMk id="7" creationId="{DDF6553F-AD64-4605-B191-843ED4B4D18F}"/>
          </ac:spMkLst>
        </pc:spChg>
        <pc:spChg chg="mod">
          <ac:chgData name="Alex Pang" userId="b35f2c48-39e3-478c-863d-65bfd252d017" providerId="ADAL" clId="{A77628C4-0E99-4BD9-A784-090B6D0ECC74}" dt="2023-02-01T22:45:11.886" v="682" actId="2711"/>
          <ac:spMkLst>
            <pc:docMk/>
            <pc:sldMk cId="217422091" sldId="285"/>
            <ac:spMk id="8" creationId="{00000000-0000-0000-0000-000000000000}"/>
          </ac:spMkLst>
        </pc:spChg>
        <pc:spChg chg="mod">
          <ac:chgData name="Alex Pang" userId="b35f2c48-39e3-478c-863d-65bfd252d017" providerId="ADAL" clId="{A77628C4-0E99-4BD9-A784-090B6D0ECC74}" dt="2023-02-01T22:45:59.645" v="690" actId="1076"/>
          <ac:spMkLst>
            <pc:docMk/>
            <pc:sldMk cId="217422091" sldId="285"/>
            <ac:spMk id="9" creationId="{4D0C99CC-F5D3-47C7-9DE8-014A99FB660D}"/>
          </ac:spMkLst>
        </pc:spChg>
      </pc:sldChg>
      <pc:sldChg chg="modSp mod">
        <pc:chgData name="Alex Pang" userId="b35f2c48-39e3-478c-863d-65bfd252d017" providerId="ADAL" clId="{A77628C4-0E99-4BD9-A784-090B6D0ECC74}" dt="2023-02-01T22:52:53.215" v="910" actId="20577"/>
        <pc:sldMkLst>
          <pc:docMk/>
          <pc:sldMk cId="2315636976" sldId="286"/>
        </pc:sldMkLst>
        <pc:spChg chg="mod">
          <ac:chgData name="Alex Pang" userId="b35f2c48-39e3-478c-863d-65bfd252d017" providerId="ADAL" clId="{A77628C4-0E99-4BD9-A784-090B6D0ECC74}" dt="2023-02-01T22:52:53.215" v="910" actId="20577"/>
          <ac:spMkLst>
            <pc:docMk/>
            <pc:sldMk cId="2315636976" sldId="286"/>
            <ac:spMk id="3" creationId="{02DE7BFB-CE05-4455-B307-E02273C10A83}"/>
          </ac:spMkLst>
        </pc:spChg>
        <pc:spChg chg="mod">
          <ac:chgData name="Alex Pang" userId="b35f2c48-39e3-478c-863d-65bfd252d017" providerId="ADAL" clId="{A77628C4-0E99-4BD9-A784-090B6D0ECC74}" dt="2023-02-01T22:52:33.665" v="903" actId="2711"/>
          <ac:spMkLst>
            <pc:docMk/>
            <pc:sldMk cId="2315636976" sldId="286"/>
            <ac:spMk id="8" creationId="{00000000-0000-0000-0000-000000000000}"/>
          </ac:spMkLst>
        </pc:spChg>
      </pc:sldChg>
      <pc:sldChg chg="modSp mod">
        <pc:chgData name="Alex Pang" userId="b35f2c48-39e3-478c-863d-65bfd252d017" providerId="ADAL" clId="{A77628C4-0E99-4BD9-A784-090B6D0ECC74}" dt="2023-02-01T22:51:51.685" v="898" actId="255"/>
        <pc:sldMkLst>
          <pc:docMk/>
          <pc:sldMk cId="2528147462" sldId="287"/>
        </pc:sldMkLst>
        <pc:spChg chg="mod">
          <ac:chgData name="Alex Pang" userId="b35f2c48-39e3-478c-863d-65bfd252d017" providerId="ADAL" clId="{A77628C4-0E99-4BD9-A784-090B6D0ECC74}" dt="2023-02-01T22:51:51.685" v="898" actId="255"/>
          <ac:spMkLst>
            <pc:docMk/>
            <pc:sldMk cId="2528147462" sldId="287"/>
            <ac:spMk id="3" creationId="{D6A31BBC-B437-448F-9AE5-F41FEFA99B74}"/>
          </ac:spMkLst>
        </pc:spChg>
      </pc:sldChg>
      <pc:sldChg chg="modSp mod">
        <pc:chgData name="Alex Pang" userId="b35f2c48-39e3-478c-863d-65bfd252d017" providerId="ADAL" clId="{A77628C4-0E99-4BD9-A784-090B6D0ECC74}" dt="2023-02-01T22:40:40.433" v="552" actId="27636"/>
        <pc:sldMkLst>
          <pc:docMk/>
          <pc:sldMk cId="1725056096" sldId="288"/>
        </pc:sldMkLst>
        <pc:spChg chg="mod">
          <ac:chgData name="Alex Pang" userId="b35f2c48-39e3-478c-863d-65bfd252d017" providerId="ADAL" clId="{A77628C4-0E99-4BD9-A784-090B6D0ECC74}" dt="2023-02-01T22:40:40.433" v="552" actId="27636"/>
          <ac:spMkLst>
            <pc:docMk/>
            <pc:sldMk cId="1725056096" sldId="288"/>
            <ac:spMk id="3" creationId="{97A6034F-B2F2-4199-9A0A-A3C7CB36F57B}"/>
          </ac:spMkLst>
        </pc:spChg>
      </pc:sldChg>
      <pc:sldChg chg="modSp mod ord">
        <pc:chgData name="Alex Pang" userId="b35f2c48-39e3-478c-863d-65bfd252d017" providerId="ADAL" clId="{A77628C4-0E99-4BD9-A784-090B6D0ECC74}" dt="2023-02-01T22:28:18.100" v="455" actId="122"/>
        <pc:sldMkLst>
          <pc:docMk/>
          <pc:sldMk cId="4034732698" sldId="292"/>
        </pc:sldMkLst>
        <pc:spChg chg="mod">
          <ac:chgData name="Alex Pang" userId="b35f2c48-39e3-478c-863d-65bfd252d017" providerId="ADAL" clId="{A77628C4-0E99-4BD9-A784-090B6D0ECC74}" dt="2023-02-01T22:28:18.100" v="455" actId="122"/>
          <ac:spMkLst>
            <pc:docMk/>
            <pc:sldMk cId="4034732698" sldId="292"/>
            <ac:spMk id="3" creationId="{1ECCF219-8B96-4AC3-9883-90E182865743}"/>
          </ac:spMkLst>
        </pc:spChg>
      </pc:sldChg>
      <pc:sldChg chg="ord">
        <pc:chgData name="Alex Pang" userId="b35f2c48-39e3-478c-863d-65bfd252d017" providerId="ADAL" clId="{A77628C4-0E99-4BD9-A784-090B6D0ECC74}" dt="2023-02-01T22:35:06.246" v="495"/>
        <pc:sldMkLst>
          <pc:docMk/>
          <pc:sldMk cId="633929775" sldId="293"/>
        </pc:sldMkLst>
      </pc:sldChg>
      <pc:sldChg chg="modSp">
        <pc:chgData name="Alex Pang" userId="b35f2c48-39e3-478c-863d-65bfd252d017" providerId="ADAL" clId="{A77628C4-0E99-4BD9-A784-090B6D0ECC74}" dt="2023-02-23T20:40:37.881" v="1188" actId="20578"/>
        <pc:sldMkLst>
          <pc:docMk/>
          <pc:sldMk cId="3443516658" sldId="296"/>
        </pc:sldMkLst>
        <pc:spChg chg="mod">
          <ac:chgData name="Alex Pang" userId="b35f2c48-39e3-478c-863d-65bfd252d017" providerId="ADAL" clId="{A77628C4-0E99-4BD9-A784-090B6D0ECC74}" dt="2023-02-23T20:40:37.881" v="1188" actId="20578"/>
          <ac:spMkLst>
            <pc:docMk/>
            <pc:sldMk cId="3443516658" sldId="296"/>
            <ac:spMk id="3" creationId="{178190EC-CF98-42E4-B6C8-240A3FA5D006}"/>
          </ac:spMkLst>
        </pc:spChg>
      </pc:sldChg>
      <pc:sldChg chg="modSp mod">
        <pc:chgData name="Alex Pang" userId="b35f2c48-39e3-478c-863d-65bfd252d017" providerId="ADAL" clId="{A77628C4-0E99-4BD9-A784-090B6D0ECC74}" dt="2023-02-13T21:57:17.505" v="1187" actId="20577"/>
        <pc:sldMkLst>
          <pc:docMk/>
          <pc:sldMk cId="4065898329" sldId="297"/>
        </pc:sldMkLst>
        <pc:spChg chg="mod">
          <ac:chgData name="Alex Pang" userId="b35f2c48-39e3-478c-863d-65bfd252d017" providerId="ADAL" clId="{A77628C4-0E99-4BD9-A784-090B6D0ECC74}" dt="2023-02-13T21:57:17.505" v="1187" actId="20577"/>
          <ac:spMkLst>
            <pc:docMk/>
            <pc:sldMk cId="4065898329" sldId="297"/>
            <ac:spMk id="7" creationId="{12494E1D-22EB-40B4-9320-345F824E9679}"/>
          </ac:spMkLst>
        </pc:spChg>
      </pc:sldChg>
      <pc:sldChg chg="delSp modSp mod">
        <pc:chgData name="Alex Pang" userId="b35f2c48-39e3-478c-863d-65bfd252d017" providerId="ADAL" clId="{A77628C4-0E99-4BD9-A784-090B6D0ECC74}" dt="2023-02-01T21:51:16.158" v="43" actId="1076"/>
        <pc:sldMkLst>
          <pc:docMk/>
          <pc:sldMk cId="375537584" sldId="321"/>
        </pc:sldMkLst>
        <pc:spChg chg="mod">
          <ac:chgData name="Alex Pang" userId="b35f2c48-39e3-478c-863d-65bfd252d017" providerId="ADAL" clId="{A77628C4-0E99-4BD9-A784-090B6D0ECC74}" dt="2023-02-01T21:51:16.158" v="43" actId="1076"/>
          <ac:spMkLst>
            <pc:docMk/>
            <pc:sldMk cId="375537584" sldId="321"/>
            <ac:spMk id="3" creationId="{02F87C00-6AC0-887D-AEA9-243D779A4B7F}"/>
          </ac:spMkLst>
        </pc:spChg>
        <pc:spChg chg="del">
          <ac:chgData name="Alex Pang" userId="b35f2c48-39e3-478c-863d-65bfd252d017" providerId="ADAL" clId="{A77628C4-0E99-4BD9-A784-090B6D0ECC74}" dt="2023-02-01T21:51:13.526" v="42" actId="478"/>
          <ac:spMkLst>
            <pc:docMk/>
            <pc:sldMk cId="375537584" sldId="321"/>
            <ac:spMk id="4" creationId="{905FC1C9-83F1-2CBD-6B8A-2FE474DBEA7A}"/>
          </ac:spMkLst>
        </pc:spChg>
      </pc:sldChg>
      <pc:sldChg chg="addSp modSp mod">
        <pc:chgData name="Alex Pang" userId="b35f2c48-39e3-478c-863d-65bfd252d017" providerId="ADAL" clId="{A77628C4-0E99-4BD9-A784-090B6D0ECC74}" dt="2023-02-01T22:41:22.993" v="595" actId="20577"/>
        <pc:sldMkLst>
          <pc:docMk/>
          <pc:sldMk cId="2325233749" sldId="322"/>
        </pc:sldMkLst>
        <pc:spChg chg="mod">
          <ac:chgData name="Alex Pang" userId="b35f2c48-39e3-478c-863d-65bfd252d017" providerId="ADAL" clId="{A77628C4-0E99-4BD9-A784-090B6D0ECC74}" dt="2023-02-01T22:41:22.993" v="595" actId="20577"/>
          <ac:spMkLst>
            <pc:docMk/>
            <pc:sldMk cId="2325233749" sldId="322"/>
            <ac:spMk id="3" creationId="{1A3BE408-AB31-D17C-4359-42742CA8199F}"/>
          </ac:spMkLst>
        </pc:spChg>
        <pc:spChg chg="add mod">
          <ac:chgData name="Alex Pang" userId="b35f2c48-39e3-478c-863d-65bfd252d017" providerId="ADAL" clId="{A77628C4-0E99-4BD9-A784-090B6D0ECC74}" dt="2023-02-01T22:10:23.815" v="444" actId="1076"/>
          <ac:spMkLst>
            <pc:docMk/>
            <pc:sldMk cId="2325233749" sldId="322"/>
            <ac:spMk id="5" creationId="{6A70516B-255E-A855-D371-1B0CE25F71D9}"/>
          </ac:spMkLst>
        </pc:spChg>
      </pc:sldChg>
      <pc:sldChg chg="modSp add mod ord">
        <pc:chgData name="Alex Pang" userId="b35f2c48-39e3-478c-863d-65bfd252d017" providerId="ADAL" clId="{A77628C4-0E99-4BD9-A784-090B6D0ECC74}" dt="2023-02-01T22:28:26.104" v="457"/>
        <pc:sldMkLst>
          <pc:docMk/>
          <pc:sldMk cId="2864790337" sldId="325"/>
        </pc:sldMkLst>
        <pc:spChg chg="mod">
          <ac:chgData name="Alex Pang" userId="b35f2c48-39e3-478c-863d-65bfd252d017" providerId="ADAL" clId="{A77628C4-0E99-4BD9-A784-090B6D0ECC74}" dt="2023-02-01T22:27:44.680" v="447" actId="207"/>
          <ac:spMkLst>
            <pc:docMk/>
            <pc:sldMk cId="2864790337" sldId="325"/>
            <ac:spMk id="3" creationId="{1A3BE408-AB31-D17C-4359-42742CA8199F}"/>
          </ac:spMkLst>
        </pc:spChg>
        <pc:spChg chg="mod">
          <ac:chgData name="Alex Pang" userId="b35f2c48-39e3-478c-863d-65bfd252d017" providerId="ADAL" clId="{A77628C4-0E99-4BD9-A784-090B6D0ECC74}" dt="2023-02-01T22:27:34.124" v="446" actId="207"/>
          <ac:spMkLst>
            <pc:docMk/>
            <pc:sldMk cId="2864790337" sldId="325"/>
            <ac:spMk id="5" creationId="{6A70516B-255E-A855-D371-1B0CE25F71D9}"/>
          </ac:spMkLst>
        </pc:spChg>
      </pc:sldChg>
      <pc:sldChg chg="modSp add mod ord">
        <pc:chgData name="Alex Pang" userId="b35f2c48-39e3-478c-863d-65bfd252d017" providerId="ADAL" clId="{A77628C4-0E99-4BD9-A784-090B6D0ECC74}" dt="2023-02-01T22:53:24.893" v="914" actId="207"/>
        <pc:sldMkLst>
          <pc:docMk/>
          <pc:sldMk cId="3005172168" sldId="326"/>
        </pc:sldMkLst>
        <pc:spChg chg="mod">
          <ac:chgData name="Alex Pang" userId="b35f2c48-39e3-478c-863d-65bfd252d017" providerId="ADAL" clId="{A77628C4-0E99-4BD9-A784-090B6D0ECC74}" dt="2023-02-01T22:53:24.893" v="914" actId="207"/>
          <ac:spMkLst>
            <pc:docMk/>
            <pc:sldMk cId="3005172168" sldId="326"/>
            <ac:spMk id="3" creationId="{1A3BE408-AB31-D17C-4359-42742CA8199F}"/>
          </ac:spMkLst>
        </pc:spChg>
      </pc:sldChg>
      <pc:sldChg chg="addSp delSp modSp new mod">
        <pc:chgData name="Alex Pang" userId="b35f2c48-39e3-478c-863d-65bfd252d017" providerId="ADAL" clId="{A77628C4-0E99-4BD9-A784-090B6D0ECC74}" dt="2023-02-13T21:56:47.954" v="1186" actId="114"/>
        <pc:sldMkLst>
          <pc:docMk/>
          <pc:sldMk cId="4200203570" sldId="349"/>
        </pc:sldMkLst>
        <pc:spChg chg="mod">
          <ac:chgData name="Alex Pang" userId="b35f2c48-39e3-478c-863d-65bfd252d017" providerId="ADAL" clId="{A77628C4-0E99-4BD9-A784-090B6D0ECC74}" dt="2023-02-13T21:50:27.771" v="1160" actId="255"/>
          <ac:spMkLst>
            <pc:docMk/>
            <pc:sldMk cId="4200203570" sldId="349"/>
            <ac:spMk id="2" creationId="{8ED9F607-B489-2F6C-734B-69F5B41209DA}"/>
          </ac:spMkLst>
        </pc:spChg>
        <pc:spChg chg="del">
          <ac:chgData name="Alex Pang" userId="b35f2c48-39e3-478c-863d-65bfd252d017" providerId="ADAL" clId="{A77628C4-0E99-4BD9-A784-090B6D0ECC74}" dt="2023-02-13T21:48:47.140" v="1097" actId="478"/>
          <ac:spMkLst>
            <pc:docMk/>
            <pc:sldMk cId="4200203570" sldId="349"/>
            <ac:spMk id="3" creationId="{27CDB76C-5044-3904-D338-536CA42B54EB}"/>
          </ac:spMkLst>
        </pc:spChg>
        <pc:spChg chg="add mod">
          <ac:chgData name="Alex Pang" userId="b35f2c48-39e3-478c-863d-65bfd252d017" providerId="ADAL" clId="{A77628C4-0E99-4BD9-A784-090B6D0ECC74}" dt="2023-02-13T21:55:34.683" v="1170" actId="2711"/>
          <ac:spMkLst>
            <pc:docMk/>
            <pc:sldMk cId="4200203570" sldId="349"/>
            <ac:spMk id="4" creationId="{F5BD565A-B973-DC19-7DE6-80D510BCA520}"/>
          </ac:spMkLst>
        </pc:spChg>
        <pc:spChg chg="add mod">
          <ac:chgData name="Alex Pang" userId="b35f2c48-39e3-478c-863d-65bfd252d017" providerId="ADAL" clId="{A77628C4-0E99-4BD9-A784-090B6D0ECC74}" dt="2023-02-13T21:56:12.886" v="1176" actId="2711"/>
          <ac:spMkLst>
            <pc:docMk/>
            <pc:sldMk cId="4200203570" sldId="349"/>
            <ac:spMk id="6" creationId="{E5598FF4-0FFF-D117-1036-3AEB77DBE6EA}"/>
          </ac:spMkLst>
        </pc:spChg>
        <pc:spChg chg="add mod">
          <ac:chgData name="Alex Pang" userId="b35f2c48-39e3-478c-863d-65bfd252d017" providerId="ADAL" clId="{A77628C4-0E99-4BD9-A784-090B6D0ECC74}" dt="2023-02-13T21:56:47.954" v="1186" actId="114"/>
          <ac:spMkLst>
            <pc:docMk/>
            <pc:sldMk cId="4200203570" sldId="349"/>
            <ac:spMk id="7" creationId="{8C197852-DDA7-A4DE-3BD3-409D0326CA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AA2A-7C38-4E9D-94ED-33CF572E7B96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759B6-FD99-4669-869A-29351F64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2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759B6-FD99-4669-869A-29351F64ED5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50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759B6-FD99-4669-869A-29351F64ED5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9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5FAC-2A70-43F5-9E64-8FBC5F37C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E3845-0AC6-4420-99EE-6C4AA2FA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EBA95-DC39-4380-A81F-246B5581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AA144-A77B-45F4-8AB5-D4761F2B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08666-24FE-4FB9-84B8-DD50820A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D8E8-FE3E-45CA-8774-441779CF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71687-D3DF-4BD8-9450-FCBE128F8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6C4CA-29E7-4115-A38E-21A9056F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FBF0-C4D7-4ACE-BA5B-2144DAAC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44496-13E3-4907-A6A8-C220C921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6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1DDB9-E55F-42C0-8C29-37FBD7F35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1AE5B-392F-4808-A51C-F1315DEA8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C39DF-DC65-4AE4-8CF1-5DCE2D8B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F80AF-380C-4639-8FBD-214C2450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5764-7CFA-4BD8-83CE-83FE39777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496" y="275701"/>
            <a:ext cx="10931015" cy="640080"/>
          </a:xfrm>
        </p:spPr>
        <p:txBody>
          <a:bodyPr anchor="b" anchorCtr="0">
            <a:normAutofit/>
          </a:bodyPr>
          <a:lstStyle>
            <a:lvl1pPr>
              <a:defRPr sz="2800" b="0">
                <a:solidFill>
                  <a:srgbClr val="0052F6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222593"/>
            <a:ext cx="11048070" cy="487310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>
              <a:defRPr lang="en-US"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97BDBD-1F91-EAB0-C309-4B1B26067C8F}"/>
              </a:ext>
            </a:extLst>
          </p:cNvPr>
          <p:cNvCxnSpPr/>
          <p:nvPr userDrawn="1"/>
        </p:nvCxnSpPr>
        <p:spPr>
          <a:xfrm>
            <a:off x="541485" y="1022685"/>
            <a:ext cx="1110903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5FAC-2A70-43F5-9E64-8FBC5F37C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E3845-0AC6-4420-99EE-6C4AA2FA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EBA95-DC39-4380-A81F-246B5581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AA144-A77B-45F4-8AB5-D4761F2B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08666-24FE-4FB9-84B8-DD50820A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23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816B-48A8-4AAB-B2BE-637C2C28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0EA1-D87C-45ED-BDFA-76B9416AF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1E85-169B-420F-92A2-57736777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C8B3A-1F89-45B5-A85F-C261B041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BE46B-8286-4125-8DEE-E530D4D8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77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FC14-7C37-4F0F-8BBE-AFF4B160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CBF6A-C4FB-4E24-AA20-6730B33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C1FB-1AAD-422C-AE5A-A18763A5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D82E1-7018-4607-995A-791AD4D2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D3879-651A-45A2-898E-4B5EDBE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88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BDF-94ED-41B3-90E4-020B2204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D659-8957-4B53-8D09-398A89F12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B8B3-7E76-4AFA-8967-2CFD621C5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518F4-2FB4-4E77-8D38-EAFAD2C4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07294-F0E4-445F-A889-32C781A3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AE4AF-2EA0-4267-A56D-A0C9B57E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92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1C4-B49D-4DE4-9309-8E89BEAC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C9C-4398-483B-A6E2-9776D326D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D35E6-04BB-4C3C-B6DF-A57655BA6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F519D-7220-49B0-B485-7A0DFDAE6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174C3-F494-4E62-9532-E62E12500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70025-BCBC-41B5-864C-B8C8D661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25494-A9E0-402C-B573-D47E1ECB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7017D-49BD-4CDE-A5A8-C827FC12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37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9DB8-76F9-4CDB-ACCC-ED321C38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925A1-EA86-47B6-9CD7-648974A3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F5C2C-A132-4841-9058-5696E56B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111A8-3D9C-4944-86D1-A5A01403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32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8B620-70A0-4B72-91A2-E6A57ECE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A6811-4B30-4311-8913-B904E18E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333DC-8195-4B3E-A454-43202D7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2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816B-48A8-4AAB-B2BE-637C2C28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0EA1-D87C-45ED-BDFA-76B9416AF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1E85-169B-420F-92A2-57736777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C8B3A-1F89-45B5-A85F-C261B041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BE46B-8286-4125-8DEE-E530D4D8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49B8-C79B-4412-A11D-C8AF0099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1241-9BE4-4638-84BD-7621CC2F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6BB2E-EDA8-4002-A7C4-76704180E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1D4-F92A-46C7-839C-59F68D2FC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33736-315B-48BD-8367-BC9A77A0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8EBC3-1A39-4344-87FB-D8F9A07D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66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91F6-D566-4BDF-8E47-543F92B5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3B011-7324-42C8-A41F-F89127FAF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F824-165C-42A7-B741-E85F0EEDB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DE36F-6071-47F8-85B0-66E37102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D5EE2-5319-46EB-82E8-55D04CC7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9D1C3-7042-4FD8-945A-4565E484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3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D8E8-FE3E-45CA-8774-441779CF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71687-D3DF-4BD8-9450-FCBE128F8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6C4CA-29E7-4115-A38E-21A9056F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FBF0-C4D7-4ACE-BA5B-2144DAAC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44496-13E3-4907-A6A8-C220C921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7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1DDB9-E55F-42C0-8C29-37FBD7F35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1AE5B-392F-4808-A51C-F1315DEA8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C39DF-DC65-4AE4-8CF1-5DCE2D8B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F80AF-380C-4639-8FBD-214C2450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5764-7CFA-4BD8-83CE-83FE39777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63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496" y="275701"/>
            <a:ext cx="10931015" cy="640080"/>
          </a:xfrm>
        </p:spPr>
        <p:txBody>
          <a:bodyPr anchor="b" anchorCtr="0">
            <a:normAutofit/>
          </a:bodyPr>
          <a:lstStyle>
            <a:lvl1pPr>
              <a:defRPr sz="3200" b="0">
                <a:solidFill>
                  <a:srgbClr val="0052F6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222593"/>
            <a:ext cx="11048070" cy="487310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>
              <a:defRPr lang="en-US" sz="2400" smtClean="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>
              <a:defRPr lang="en-US"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E92CAD-2CAD-34A0-128C-560ECAED0E7E}"/>
              </a:ext>
            </a:extLst>
          </p:cNvPr>
          <p:cNvCxnSpPr/>
          <p:nvPr userDrawn="1"/>
        </p:nvCxnSpPr>
        <p:spPr>
          <a:xfrm>
            <a:off x="539496" y="1001842"/>
            <a:ext cx="1104807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75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FC14-7C37-4F0F-8BBE-AFF4B160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CBF6A-C4FB-4E24-AA20-6730B33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C1FB-1AAD-422C-AE5A-A18763A5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D82E1-7018-4607-995A-791AD4D2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D3879-651A-45A2-898E-4B5EDBE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2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BDF-94ED-41B3-90E4-020B2204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D659-8957-4B53-8D09-398A89F12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3B8B3-7E76-4AFA-8967-2CFD621C5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518F4-2FB4-4E77-8D38-EAFAD2C4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07294-F0E4-445F-A889-32C781A3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AE4AF-2EA0-4267-A56D-A0C9B57E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4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1C4-B49D-4DE4-9309-8E89BEAC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C9C-4398-483B-A6E2-9776D326D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D35E6-04BB-4C3C-B6DF-A57655BA6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F519D-7220-49B0-B485-7A0DFDAE6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174C3-F494-4E62-9532-E62E12500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70025-BCBC-41B5-864C-B8C8D661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25494-A9E0-402C-B573-D47E1ECB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7017D-49BD-4CDE-A5A8-C827FC12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7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9DB8-76F9-4CDB-ACCC-ED321C38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925A1-EA86-47B6-9CD7-648974A3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F5C2C-A132-4841-9058-5696E56B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111A8-3D9C-4944-86D1-A5A01403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5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8B620-70A0-4B72-91A2-E6A57ECE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A6811-4B30-4311-8913-B904E18E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333DC-8195-4B3E-A454-43202D7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1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49B8-C79B-4412-A11D-C8AF0099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1241-9BE4-4638-84BD-7621CC2F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6BB2E-EDA8-4002-A7C4-76704180E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1D4-F92A-46C7-839C-59F68D2FC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33736-315B-48BD-8367-BC9A77A0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8EBC3-1A39-4344-87FB-D8F9A07D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91F6-D566-4BDF-8E47-543F92B5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3B011-7324-42C8-A41F-F89127FAF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8F824-165C-42A7-B741-E85F0EEDB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DE36F-6071-47F8-85B0-66E37102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D5EE2-5319-46EB-82E8-55D04CC7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9D1C3-7042-4FD8-945A-4565E484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9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FA3DE-57C2-4D76-A636-1E8F1934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59C5A-B0A9-4967-A3C6-515AB8ED8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F479-49CE-4584-9DF3-3F25F4FB2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75477-75B1-4662-824B-D757A452A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F4D55-898D-41C8-8EBD-6774C4714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FA3DE-57C2-4D76-A636-1E8F1934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59C5A-B0A9-4967-A3C6-515AB8ED8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F479-49CE-4584-9DF3-3F25F4FB2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CA00E-8511-4F88-A8FF-634C577C782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75477-75B1-4662-824B-D757A452A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F4D55-898D-41C8-8EBD-6774C4714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1169-579C-4B8D-835D-13A6F2658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8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ath.stackexchange.com/questions/709419/prove-sst-ssessr" TargetMode="External"/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7.emf"/><Relationship Id="rId10" Type="http://schemas.openxmlformats.org/officeDocument/2006/relationships/image" Target="../media/image2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towardsdatascience.com/logistic-regression-python-7c451928efe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medium.com/@lachlanmiller_52885/machine-learning-week-1-cost-function-gradient-descent-and-univariate-linear-regression-8f5fe69815fd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FN5zHzEuGY&amp;list=PLkDaE6sCZn6FNC6YRfRQc_FbeQrF8BwGI&amp;index=11" TargetMode="External"/><Relationship Id="rId7" Type="http://schemas.openxmlformats.org/officeDocument/2006/relationships/hyperlink" Target="https://www.youtube.com/watch?v=PKm61nrqpCA&amp;list=PLkDaE6sCZn6FNC6YRfRQc_FbeQrF8BwGI&amp;index=17" TargetMode="External"/><Relationship Id="rId2" Type="http://schemas.openxmlformats.org/officeDocument/2006/relationships/hyperlink" Target="https://www.youtube.com/playlist?list=PLkDaE6sCZn6FNC6YRfRQc_FbeQrF8BwGI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youtube.com/watch?v=w_2vCijLiiM&amp;list=PLkDaE6sCZn6FNC6YRfRQc_FbeQrF8BwGI&amp;index=16" TargetMode="External"/><Relationship Id="rId5" Type="http://schemas.openxmlformats.org/officeDocument/2006/relationships/hyperlink" Target="https://www.youtube.com/watch?v=WtlvKq_zxPI&amp;list=PLkDaE6sCZn6FNC6YRfRQc_FbeQrF8BwGI&amp;index=15" TargetMode="External"/><Relationship Id="rId4" Type="http://schemas.openxmlformats.org/officeDocument/2006/relationships/hyperlink" Target="https://www.youtube.com/watch?v=peNRqkfukYY&amp;list=PLkDaE6sCZn6FNC6YRfRQc_FbeQrF8BwGI&amp;index=1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FNz2u0hl9E&amp;list=PLkDaE6sCZn6FNC6YRfRQc_FbeQrF8BwGI&amp;index=13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youtube.com/watch?v=WtlvKq_zxPI&amp;list=PLkDaE6sCZn6FNC6YRfRQc_FbeQrF8BwGI&amp;index=15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medium.com/analytics-vidhya/accuracy-vs-f1-score-6258237beca2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owards-data-science/an-introduction-to-the-magic-of-machine-learning-6b213e88b54c" TargetMode="Externa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324D-F930-44E6-ABB9-A058B845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CIS Foundations of </a:t>
            </a:r>
            <a:r>
              <a:rPr lang="en-US">
                <a:solidFill>
                  <a:srgbClr val="0052F6"/>
                </a:solidFill>
              </a:rPr>
              <a:t>Machine Learning</a:t>
            </a:r>
            <a:endParaRPr lang="en-US" dirty="0">
              <a:solidFill>
                <a:srgbClr val="0052F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87C00-6AC0-887D-AEA9-243D779A4B7F}"/>
              </a:ext>
            </a:extLst>
          </p:cNvPr>
          <p:cNvSpPr txBox="1"/>
          <p:nvPr/>
        </p:nvSpPr>
        <p:spPr>
          <a:xfrm>
            <a:off x="2720638" y="2367171"/>
            <a:ext cx="63212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</a:rPr>
              <a:t>Chapter 6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</a:rPr>
              <a:t>Linear and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7553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A3FE-5F75-4539-666A-D4C187AD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N-factors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8B3A5-F87D-16D3-5E5C-BEA516C8B2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222593"/>
            <a:ext cx="11048070" cy="8856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House has more factors (aka features) than “square feet” that can affect the value of the house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F5C9D51-C0A1-67CF-8CA0-8AA008B4C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203214"/>
              </p:ext>
            </p:extLst>
          </p:nvPr>
        </p:nvGraphicFramePr>
        <p:xfrm>
          <a:off x="1366962" y="2415012"/>
          <a:ext cx="9001125" cy="2816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32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spc="-25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2475" b="1" i="1" spc="-37" baseline="-31986" dirty="0">
                          <a:latin typeface="Georgia"/>
                          <a:cs typeface="Georgia"/>
                        </a:rPr>
                        <a:t>1</a:t>
                      </a:r>
                      <a:endParaRPr sz="2475" baseline="-31986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spc="-25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2475" b="1" i="1" spc="-37" baseline="-31986" dirty="0">
                          <a:latin typeface="Georgia"/>
                          <a:cs typeface="Georgia"/>
                        </a:rPr>
                        <a:t>2</a:t>
                      </a:r>
                      <a:endParaRPr sz="2475" baseline="-31986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spc="-25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2475" b="1" i="1" spc="-37" baseline="-31986" dirty="0">
                          <a:latin typeface="Georgia"/>
                          <a:cs typeface="Georgia"/>
                        </a:rPr>
                        <a:t>3</a:t>
                      </a:r>
                      <a:endParaRPr sz="2475" baseline="-31986" dirty="0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dirty="0">
                          <a:latin typeface="Georgia"/>
                          <a:cs typeface="Georgia"/>
                        </a:rPr>
                        <a:t>…</a:t>
                      </a:r>
                      <a:endParaRPr sz="2500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ts val="2825"/>
                        </a:lnSpc>
                        <a:spcBef>
                          <a:spcPts val="1510"/>
                        </a:spcBef>
                      </a:pPr>
                      <a:r>
                        <a:rPr sz="3750" b="1" i="1" baseline="21111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1650" b="1" i="1" dirty="0">
                          <a:latin typeface="Georgia"/>
                          <a:cs typeface="Georgia"/>
                        </a:rPr>
                        <a:t>D-</a:t>
                      </a:r>
                      <a:r>
                        <a:rPr sz="165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50">
                        <a:latin typeface="Georgia"/>
                        <a:cs typeface="Georgia"/>
                      </a:endParaRPr>
                    </a:p>
                  </a:txBody>
                  <a:tcPr marL="0" marR="0" marT="1917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spc="-25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2475" b="1" i="1" spc="-37" baseline="-31986" dirty="0">
                          <a:latin typeface="Georgia"/>
                          <a:cs typeface="Georgia"/>
                        </a:rPr>
                        <a:t>D</a:t>
                      </a:r>
                      <a:endParaRPr sz="2475" baseline="-31986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dirty="0">
                          <a:latin typeface="Georgia"/>
                          <a:cs typeface="Georgia"/>
                        </a:rPr>
                        <a:t>Y</a:t>
                      </a:r>
                      <a:endParaRPr sz="2500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0.23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0.79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0.33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…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5" dirty="0">
                          <a:latin typeface="Arial"/>
                          <a:cs typeface="Arial"/>
                        </a:rPr>
                        <a:t>2.4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0.91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4.5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…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…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0" dirty="0">
                          <a:latin typeface="Arial"/>
                          <a:cs typeface="Arial"/>
                        </a:rPr>
                        <a:t>0.34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0.44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0" dirty="0">
                          <a:latin typeface="Arial"/>
                          <a:cs typeface="Arial"/>
                        </a:rPr>
                        <a:t>0.32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…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0.11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10" dirty="0">
                          <a:latin typeface="Arial"/>
                          <a:cs typeface="Arial"/>
                        </a:rPr>
                        <a:t>0.007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3.7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0.40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0" dirty="0">
                          <a:latin typeface="Arial"/>
                          <a:cs typeface="Arial"/>
                        </a:rPr>
                        <a:t>0.68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0.82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…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0" dirty="0">
                          <a:latin typeface="Arial"/>
                          <a:cs typeface="Arial"/>
                        </a:rPr>
                        <a:t>0.45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10" dirty="0">
                          <a:latin typeface="Arial"/>
                          <a:cs typeface="Arial"/>
                        </a:rPr>
                        <a:t>0.004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5" dirty="0">
                          <a:latin typeface="Arial"/>
                          <a:cs typeface="Arial"/>
                        </a:rPr>
                        <a:t>4.3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4">
            <a:extLst>
              <a:ext uri="{FF2B5EF4-FFF2-40B4-BE49-F238E27FC236}">
                <a16:creationId xmlns:a16="http://schemas.microsoft.com/office/drawing/2014/main" id="{715F62A9-EAA2-7369-40A8-C79DE7680F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042" y="5717233"/>
            <a:ext cx="6928847" cy="48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A906-9BCA-43D5-52A0-A9371C44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62400617-A692-8637-FF79-9D1108FEDFFC}"/>
              </a:ext>
            </a:extLst>
          </p:cNvPr>
          <p:cNvGrpSpPr/>
          <p:nvPr/>
        </p:nvGrpSpPr>
        <p:grpSpPr>
          <a:xfrm>
            <a:off x="2631576" y="1565205"/>
            <a:ext cx="6928847" cy="1096593"/>
            <a:chOff x="2607517" y="2145325"/>
            <a:chExt cx="6928847" cy="1096593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57EE5B6F-72E6-8CF1-8E52-149E19C076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7517" y="2147558"/>
              <a:ext cx="6928847" cy="481169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F014BBA-8A05-7952-6549-9B58608CA6B4}"/>
                </a:ext>
              </a:extLst>
            </p:cNvPr>
            <p:cNvSpPr/>
            <p:nvPr/>
          </p:nvSpPr>
          <p:spPr>
            <a:xfrm>
              <a:off x="4607174" y="2145325"/>
              <a:ext cx="650875" cy="525145"/>
            </a:xfrm>
            <a:custGeom>
              <a:avLst/>
              <a:gdLst/>
              <a:ahLst/>
              <a:cxnLst/>
              <a:rect l="l" t="t" r="r" b="b"/>
              <a:pathLst>
                <a:path w="650875" h="525144">
                  <a:moveTo>
                    <a:pt x="0" y="87451"/>
                  </a:moveTo>
                  <a:lnTo>
                    <a:pt x="6872" y="53411"/>
                  </a:lnTo>
                  <a:lnTo>
                    <a:pt x="25613" y="25614"/>
                  </a:lnTo>
                  <a:lnTo>
                    <a:pt x="53411" y="6872"/>
                  </a:lnTo>
                  <a:lnTo>
                    <a:pt x="87451" y="0"/>
                  </a:lnTo>
                  <a:lnTo>
                    <a:pt x="563248" y="0"/>
                  </a:lnTo>
                  <a:lnTo>
                    <a:pt x="611766" y="14692"/>
                  </a:lnTo>
                  <a:lnTo>
                    <a:pt x="644043" y="53985"/>
                  </a:lnTo>
                  <a:lnTo>
                    <a:pt x="650699" y="87451"/>
                  </a:lnTo>
                  <a:lnTo>
                    <a:pt x="650699" y="437248"/>
                  </a:lnTo>
                  <a:lnTo>
                    <a:pt x="643827" y="471288"/>
                  </a:lnTo>
                  <a:lnTo>
                    <a:pt x="625085" y="499085"/>
                  </a:lnTo>
                  <a:lnTo>
                    <a:pt x="597288" y="517827"/>
                  </a:lnTo>
                  <a:lnTo>
                    <a:pt x="563248" y="524699"/>
                  </a:lnTo>
                  <a:lnTo>
                    <a:pt x="87451" y="524699"/>
                  </a:lnTo>
                  <a:lnTo>
                    <a:pt x="53411" y="517827"/>
                  </a:lnTo>
                  <a:lnTo>
                    <a:pt x="25613" y="499085"/>
                  </a:lnTo>
                  <a:lnTo>
                    <a:pt x="6872" y="471288"/>
                  </a:lnTo>
                  <a:lnTo>
                    <a:pt x="0" y="437248"/>
                  </a:lnTo>
                  <a:lnTo>
                    <a:pt x="0" y="87451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9FD17073-7B52-3D54-7041-7CBA3DF0213A}"/>
                </a:ext>
              </a:extLst>
            </p:cNvPr>
            <p:cNvSpPr/>
            <p:nvPr/>
          </p:nvSpPr>
          <p:spPr>
            <a:xfrm>
              <a:off x="4545766" y="2716773"/>
              <a:ext cx="354458" cy="525145"/>
            </a:xfrm>
            <a:custGeom>
              <a:avLst/>
              <a:gdLst/>
              <a:ahLst/>
              <a:cxnLst/>
              <a:rect l="l" t="t" r="r" b="b"/>
              <a:pathLst>
                <a:path w="438150" h="624839">
                  <a:moveTo>
                    <a:pt x="0" y="624301"/>
                  </a:moveTo>
                  <a:lnTo>
                    <a:pt x="437597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98FD5A6C-DE9E-5D8A-EDBE-ED9207F72F76}"/>
                </a:ext>
              </a:extLst>
            </p:cNvPr>
            <p:cNvSpPr/>
            <p:nvPr/>
          </p:nvSpPr>
          <p:spPr>
            <a:xfrm>
              <a:off x="4886788" y="2681377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65" y="44426"/>
                  </a:moveTo>
                  <a:lnTo>
                    <a:pt x="0" y="26365"/>
                  </a:lnTo>
                  <a:lnTo>
                    <a:pt x="37693" y="0"/>
                  </a:lnTo>
                  <a:lnTo>
                    <a:pt x="25765" y="4442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411A70D4-F718-3C56-8D49-699498EF2A68}"/>
                </a:ext>
              </a:extLst>
            </p:cNvPr>
            <p:cNvSpPr/>
            <p:nvPr/>
          </p:nvSpPr>
          <p:spPr>
            <a:xfrm>
              <a:off x="4886788" y="2681377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65" y="44426"/>
                  </a:moveTo>
                  <a:lnTo>
                    <a:pt x="37693" y="0"/>
                  </a:lnTo>
                  <a:lnTo>
                    <a:pt x="0" y="26365"/>
                  </a:lnTo>
                  <a:lnTo>
                    <a:pt x="25765" y="44426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6F0DAEA0-8D44-98A6-F299-DD683FE47AF6}"/>
                </a:ext>
              </a:extLst>
            </p:cNvPr>
            <p:cNvSpPr/>
            <p:nvPr/>
          </p:nvSpPr>
          <p:spPr>
            <a:xfrm>
              <a:off x="5673974" y="2145325"/>
              <a:ext cx="3317875" cy="525145"/>
            </a:xfrm>
            <a:custGeom>
              <a:avLst/>
              <a:gdLst/>
              <a:ahLst/>
              <a:cxnLst/>
              <a:rect l="l" t="t" r="r" b="b"/>
              <a:pathLst>
                <a:path w="3317875" h="525144">
                  <a:moveTo>
                    <a:pt x="0" y="87451"/>
                  </a:moveTo>
                  <a:lnTo>
                    <a:pt x="6872" y="53411"/>
                  </a:lnTo>
                  <a:lnTo>
                    <a:pt x="25613" y="25614"/>
                  </a:lnTo>
                  <a:lnTo>
                    <a:pt x="53411" y="6872"/>
                  </a:lnTo>
                  <a:lnTo>
                    <a:pt x="87451" y="0"/>
                  </a:lnTo>
                  <a:lnTo>
                    <a:pt x="563248" y="0"/>
                  </a:lnTo>
                  <a:lnTo>
                    <a:pt x="611766" y="14692"/>
                  </a:lnTo>
                  <a:lnTo>
                    <a:pt x="644043" y="53985"/>
                  </a:lnTo>
                  <a:lnTo>
                    <a:pt x="650699" y="87451"/>
                  </a:lnTo>
                  <a:lnTo>
                    <a:pt x="650699" y="437248"/>
                  </a:lnTo>
                  <a:lnTo>
                    <a:pt x="643827" y="471288"/>
                  </a:lnTo>
                  <a:lnTo>
                    <a:pt x="625085" y="499085"/>
                  </a:lnTo>
                  <a:lnTo>
                    <a:pt x="597288" y="517827"/>
                  </a:lnTo>
                  <a:lnTo>
                    <a:pt x="563248" y="524699"/>
                  </a:lnTo>
                  <a:lnTo>
                    <a:pt x="87451" y="524699"/>
                  </a:lnTo>
                  <a:lnTo>
                    <a:pt x="53411" y="517827"/>
                  </a:lnTo>
                  <a:lnTo>
                    <a:pt x="25613" y="499085"/>
                  </a:lnTo>
                  <a:lnTo>
                    <a:pt x="6872" y="471288"/>
                  </a:lnTo>
                  <a:lnTo>
                    <a:pt x="0" y="437248"/>
                  </a:lnTo>
                  <a:lnTo>
                    <a:pt x="0" y="87451"/>
                  </a:lnTo>
                  <a:close/>
                </a:path>
                <a:path w="3317875" h="525144">
                  <a:moveTo>
                    <a:pt x="2666999" y="87451"/>
                  </a:moveTo>
                  <a:lnTo>
                    <a:pt x="2673872" y="53411"/>
                  </a:lnTo>
                  <a:lnTo>
                    <a:pt x="2692613" y="25614"/>
                  </a:lnTo>
                  <a:lnTo>
                    <a:pt x="2720411" y="6872"/>
                  </a:lnTo>
                  <a:lnTo>
                    <a:pt x="2754451" y="0"/>
                  </a:lnTo>
                  <a:lnTo>
                    <a:pt x="3230248" y="0"/>
                  </a:lnTo>
                  <a:lnTo>
                    <a:pt x="3278766" y="14692"/>
                  </a:lnTo>
                  <a:lnTo>
                    <a:pt x="3311043" y="53985"/>
                  </a:lnTo>
                  <a:lnTo>
                    <a:pt x="3317699" y="87451"/>
                  </a:lnTo>
                  <a:lnTo>
                    <a:pt x="3317699" y="437248"/>
                  </a:lnTo>
                  <a:lnTo>
                    <a:pt x="3310827" y="471288"/>
                  </a:lnTo>
                  <a:lnTo>
                    <a:pt x="3292086" y="499085"/>
                  </a:lnTo>
                  <a:lnTo>
                    <a:pt x="3264288" y="517827"/>
                  </a:lnTo>
                  <a:lnTo>
                    <a:pt x="3230248" y="524699"/>
                  </a:lnTo>
                  <a:lnTo>
                    <a:pt x="2754451" y="524699"/>
                  </a:lnTo>
                  <a:lnTo>
                    <a:pt x="2720411" y="517827"/>
                  </a:lnTo>
                  <a:lnTo>
                    <a:pt x="2692613" y="499085"/>
                  </a:lnTo>
                  <a:lnTo>
                    <a:pt x="2673872" y="471288"/>
                  </a:lnTo>
                  <a:lnTo>
                    <a:pt x="2666999" y="437248"/>
                  </a:lnTo>
                  <a:lnTo>
                    <a:pt x="2666999" y="87451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791C69A8-56F9-77B3-1872-FDE874BA6C37}"/>
              </a:ext>
            </a:extLst>
          </p:cNvPr>
          <p:cNvSpPr txBox="1"/>
          <p:nvPr/>
        </p:nvSpPr>
        <p:spPr>
          <a:xfrm>
            <a:off x="3357287" y="2678780"/>
            <a:ext cx="192468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called</a:t>
            </a:r>
            <a:r>
              <a:rPr sz="2000" spc="-5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“offset” </a:t>
            </a:r>
            <a:r>
              <a:rPr sz="2000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or</a:t>
            </a:r>
            <a:r>
              <a:rPr sz="2000" spc="-10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“bias”,</a:t>
            </a:r>
            <a:r>
              <a:rPr sz="2000" spc="-5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or </a:t>
            </a:r>
            <a:r>
              <a:rPr sz="2000" spc="-10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“intercept”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08200A8-8C35-75CB-3927-3221480080DD}"/>
              </a:ext>
            </a:extLst>
          </p:cNvPr>
          <p:cNvSpPr txBox="1"/>
          <p:nvPr/>
        </p:nvSpPr>
        <p:spPr>
          <a:xfrm>
            <a:off x="5983273" y="2650871"/>
            <a:ext cx="33528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the</a:t>
            </a:r>
            <a:r>
              <a:rPr sz="2000" spc="-3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importance</a:t>
            </a:r>
            <a:r>
              <a:rPr sz="2000" spc="-3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(i.e., 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“weight”</a:t>
            </a:r>
            <a:r>
              <a:rPr sz="20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or</a:t>
            </a:r>
            <a:r>
              <a:rPr sz="20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“coefficient”) 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of</a:t>
            </a:r>
            <a:r>
              <a:rPr sz="20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each</a:t>
            </a:r>
            <a:r>
              <a:rPr sz="2000" spc="-15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omic Sans MS" panose="030F0702030302020204" pitchFamily="66" charset="0"/>
                <a:cs typeface="Arial"/>
              </a:rPr>
              <a:t>feature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3" name="object 12">
            <a:extLst>
              <a:ext uri="{FF2B5EF4-FFF2-40B4-BE49-F238E27FC236}">
                <a16:creationId xmlns:a16="http://schemas.microsoft.com/office/drawing/2014/main" id="{ACDE39E6-F09C-85A0-D2E1-9192389328BA}"/>
              </a:ext>
            </a:extLst>
          </p:cNvPr>
          <p:cNvGrpSpPr/>
          <p:nvPr/>
        </p:nvGrpSpPr>
        <p:grpSpPr>
          <a:xfrm>
            <a:off x="6034129" y="2214844"/>
            <a:ext cx="2645582" cy="446933"/>
            <a:chOff x="6010127" y="2678352"/>
            <a:chExt cx="2645582" cy="446933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2E27A1A9-47AE-93B4-C910-03A8C4A1F184}"/>
                </a:ext>
              </a:extLst>
            </p:cNvPr>
            <p:cNvSpPr/>
            <p:nvPr/>
          </p:nvSpPr>
          <p:spPr>
            <a:xfrm>
              <a:off x="6043661" y="2706087"/>
              <a:ext cx="490286" cy="419198"/>
            </a:xfrm>
            <a:custGeom>
              <a:avLst/>
              <a:gdLst/>
              <a:ahLst/>
              <a:cxnLst/>
              <a:rect l="l" t="t" r="r" b="b"/>
              <a:pathLst>
                <a:path w="867409" h="705485">
                  <a:moveTo>
                    <a:pt x="867063" y="70523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78FD1742-59BC-2BEF-7D82-58F533B3AE08}"/>
                </a:ext>
              </a:extLst>
            </p:cNvPr>
            <p:cNvSpPr/>
            <p:nvPr/>
          </p:nvSpPr>
          <p:spPr>
            <a:xfrm>
              <a:off x="6010127" y="2678811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23606" y="39480"/>
                  </a:moveTo>
                  <a:lnTo>
                    <a:pt x="0" y="0"/>
                  </a:lnTo>
                  <a:lnTo>
                    <a:pt x="43460" y="15069"/>
                  </a:lnTo>
                  <a:lnTo>
                    <a:pt x="23606" y="3948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5FC29249-6CD3-D6B5-B8AA-532FF4B24861}"/>
                </a:ext>
              </a:extLst>
            </p:cNvPr>
            <p:cNvSpPr/>
            <p:nvPr/>
          </p:nvSpPr>
          <p:spPr>
            <a:xfrm>
              <a:off x="6010127" y="2678811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43460" y="15069"/>
                  </a:moveTo>
                  <a:lnTo>
                    <a:pt x="0" y="0"/>
                  </a:lnTo>
                  <a:lnTo>
                    <a:pt x="23606" y="39480"/>
                  </a:lnTo>
                  <a:lnTo>
                    <a:pt x="43460" y="1506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B09CC4C3-276A-3F1B-D0B7-054A3A2908AE}"/>
                </a:ext>
              </a:extLst>
            </p:cNvPr>
            <p:cNvSpPr/>
            <p:nvPr/>
          </p:nvSpPr>
          <p:spPr>
            <a:xfrm>
              <a:off x="8006843" y="2704359"/>
              <a:ext cx="614350" cy="419198"/>
            </a:xfrm>
            <a:custGeom>
              <a:avLst/>
              <a:gdLst/>
              <a:ahLst/>
              <a:cxnLst/>
              <a:rect l="l" t="t" r="r" b="b"/>
              <a:pathLst>
                <a:path w="845820" h="636904">
                  <a:moveTo>
                    <a:pt x="0" y="636716"/>
                  </a:moveTo>
                  <a:lnTo>
                    <a:pt x="845349" y="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116D350-5589-2FE1-8D13-42CB2529506F}"/>
                </a:ext>
              </a:extLst>
            </p:cNvPr>
            <p:cNvSpPr/>
            <p:nvPr/>
          </p:nvSpPr>
          <p:spPr>
            <a:xfrm>
              <a:off x="8611259" y="2678352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930" y="38572"/>
                  </a:moveTo>
                  <a:lnTo>
                    <a:pt x="0" y="13438"/>
                  </a:lnTo>
                  <a:lnTo>
                    <a:pt x="43992" y="0"/>
                  </a:lnTo>
                  <a:lnTo>
                    <a:pt x="18930" y="3857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90688582-F5D9-A92B-4F36-5B798CCC43D2}"/>
                </a:ext>
              </a:extLst>
            </p:cNvPr>
            <p:cNvSpPr/>
            <p:nvPr/>
          </p:nvSpPr>
          <p:spPr>
            <a:xfrm>
              <a:off x="8611259" y="2678352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930" y="38572"/>
                  </a:moveTo>
                  <a:lnTo>
                    <a:pt x="43992" y="0"/>
                  </a:lnTo>
                  <a:lnTo>
                    <a:pt x="0" y="13438"/>
                  </a:lnTo>
                  <a:lnTo>
                    <a:pt x="18930" y="38572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4">
            <a:extLst>
              <a:ext uri="{FF2B5EF4-FFF2-40B4-BE49-F238E27FC236}">
                <a16:creationId xmlns:a16="http://schemas.microsoft.com/office/drawing/2014/main" id="{8A58FDB0-877E-CF9A-74B2-4848FBA18B40}"/>
              </a:ext>
            </a:extLst>
          </p:cNvPr>
          <p:cNvGrpSpPr/>
          <p:nvPr/>
        </p:nvGrpSpPr>
        <p:grpSpPr>
          <a:xfrm>
            <a:off x="3070531" y="3791505"/>
            <a:ext cx="4143069" cy="1499079"/>
            <a:chOff x="2657454" y="2879112"/>
            <a:chExt cx="4741545" cy="1844675"/>
          </a:xfrm>
        </p:grpSpPr>
        <p:pic>
          <p:nvPicPr>
            <p:cNvPr id="21" name="object 5">
              <a:extLst>
                <a:ext uri="{FF2B5EF4-FFF2-40B4-BE49-F238E27FC236}">
                  <a16:creationId xmlns:a16="http://schemas.microsoft.com/office/drawing/2014/main" id="{6D541B56-44AE-049C-12E2-C54F360993F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7454" y="3109054"/>
              <a:ext cx="4741041" cy="1264266"/>
            </a:xfrm>
            <a:prstGeom prst="rect">
              <a:avLst/>
            </a:prstGeom>
          </p:spPr>
        </p:pic>
        <p:sp>
          <p:nvSpPr>
            <p:cNvPr id="22" name="object 6">
              <a:extLst>
                <a:ext uri="{FF2B5EF4-FFF2-40B4-BE49-F238E27FC236}">
                  <a16:creationId xmlns:a16="http://schemas.microsoft.com/office/drawing/2014/main" id="{5C39ACDC-92B0-AE54-D0A4-245A05E252AD}"/>
                </a:ext>
              </a:extLst>
            </p:cNvPr>
            <p:cNvSpPr/>
            <p:nvPr/>
          </p:nvSpPr>
          <p:spPr>
            <a:xfrm>
              <a:off x="4249625" y="2883874"/>
              <a:ext cx="264160" cy="387350"/>
            </a:xfrm>
            <a:custGeom>
              <a:avLst/>
              <a:gdLst/>
              <a:ahLst/>
              <a:cxnLst/>
              <a:rect l="l" t="t" r="r" b="b"/>
              <a:pathLst>
                <a:path w="264160" h="387350">
                  <a:moveTo>
                    <a:pt x="131849" y="386999"/>
                  </a:moveTo>
                  <a:lnTo>
                    <a:pt x="0" y="255149"/>
                  </a:lnTo>
                  <a:lnTo>
                    <a:pt x="65924" y="255149"/>
                  </a:lnTo>
                  <a:lnTo>
                    <a:pt x="65924" y="0"/>
                  </a:lnTo>
                  <a:lnTo>
                    <a:pt x="197774" y="0"/>
                  </a:lnTo>
                  <a:lnTo>
                    <a:pt x="197774" y="255149"/>
                  </a:lnTo>
                  <a:lnTo>
                    <a:pt x="263699" y="255149"/>
                  </a:lnTo>
                  <a:lnTo>
                    <a:pt x="131849" y="386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7">
              <a:extLst>
                <a:ext uri="{FF2B5EF4-FFF2-40B4-BE49-F238E27FC236}">
                  <a16:creationId xmlns:a16="http://schemas.microsoft.com/office/drawing/2014/main" id="{BEF527A4-E68E-5D4D-462E-37DC47BC8287}"/>
                </a:ext>
              </a:extLst>
            </p:cNvPr>
            <p:cNvSpPr/>
            <p:nvPr/>
          </p:nvSpPr>
          <p:spPr>
            <a:xfrm>
              <a:off x="4249625" y="2883874"/>
              <a:ext cx="264160" cy="387350"/>
            </a:xfrm>
            <a:custGeom>
              <a:avLst/>
              <a:gdLst/>
              <a:ahLst/>
              <a:cxnLst/>
              <a:rect l="l" t="t" r="r" b="b"/>
              <a:pathLst>
                <a:path w="264160" h="387350">
                  <a:moveTo>
                    <a:pt x="0" y="255149"/>
                  </a:moveTo>
                  <a:lnTo>
                    <a:pt x="65924" y="255149"/>
                  </a:lnTo>
                  <a:lnTo>
                    <a:pt x="65924" y="0"/>
                  </a:lnTo>
                  <a:lnTo>
                    <a:pt x="197774" y="0"/>
                  </a:lnTo>
                  <a:lnTo>
                    <a:pt x="197774" y="255149"/>
                  </a:lnTo>
                  <a:lnTo>
                    <a:pt x="263699" y="255149"/>
                  </a:lnTo>
                  <a:lnTo>
                    <a:pt x="131849" y="386999"/>
                  </a:lnTo>
                  <a:lnTo>
                    <a:pt x="0" y="255149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F9560860-8798-212D-FDB1-BA34C8B3C1B8}"/>
                </a:ext>
              </a:extLst>
            </p:cNvPr>
            <p:cNvSpPr/>
            <p:nvPr/>
          </p:nvSpPr>
          <p:spPr>
            <a:xfrm>
              <a:off x="4249625" y="4331674"/>
              <a:ext cx="264160" cy="387350"/>
            </a:xfrm>
            <a:custGeom>
              <a:avLst/>
              <a:gdLst/>
              <a:ahLst/>
              <a:cxnLst/>
              <a:rect l="l" t="t" r="r" b="b"/>
              <a:pathLst>
                <a:path w="264160" h="387350">
                  <a:moveTo>
                    <a:pt x="131849" y="386999"/>
                  </a:moveTo>
                  <a:lnTo>
                    <a:pt x="0" y="255149"/>
                  </a:lnTo>
                  <a:lnTo>
                    <a:pt x="65924" y="255149"/>
                  </a:lnTo>
                  <a:lnTo>
                    <a:pt x="65924" y="0"/>
                  </a:lnTo>
                  <a:lnTo>
                    <a:pt x="197774" y="0"/>
                  </a:lnTo>
                  <a:lnTo>
                    <a:pt x="197774" y="255149"/>
                  </a:lnTo>
                  <a:lnTo>
                    <a:pt x="263699" y="255149"/>
                  </a:lnTo>
                  <a:lnTo>
                    <a:pt x="131849" y="3869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585A23FE-FDEC-0412-A091-DD933B26403D}"/>
                </a:ext>
              </a:extLst>
            </p:cNvPr>
            <p:cNvSpPr/>
            <p:nvPr/>
          </p:nvSpPr>
          <p:spPr>
            <a:xfrm>
              <a:off x="4249625" y="4331674"/>
              <a:ext cx="264160" cy="387350"/>
            </a:xfrm>
            <a:custGeom>
              <a:avLst/>
              <a:gdLst/>
              <a:ahLst/>
              <a:cxnLst/>
              <a:rect l="l" t="t" r="r" b="b"/>
              <a:pathLst>
                <a:path w="264160" h="387350">
                  <a:moveTo>
                    <a:pt x="0" y="255149"/>
                  </a:moveTo>
                  <a:lnTo>
                    <a:pt x="65924" y="255149"/>
                  </a:lnTo>
                  <a:lnTo>
                    <a:pt x="65924" y="0"/>
                  </a:lnTo>
                  <a:lnTo>
                    <a:pt x="197774" y="0"/>
                  </a:lnTo>
                  <a:lnTo>
                    <a:pt x="197774" y="255149"/>
                  </a:lnTo>
                  <a:lnTo>
                    <a:pt x="263699" y="255149"/>
                  </a:lnTo>
                  <a:lnTo>
                    <a:pt x="131849" y="386999"/>
                  </a:lnTo>
                  <a:lnTo>
                    <a:pt x="0" y="255149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10">
            <a:extLst>
              <a:ext uri="{FF2B5EF4-FFF2-40B4-BE49-F238E27FC236}">
                <a16:creationId xmlns:a16="http://schemas.microsoft.com/office/drawing/2014/main" id="{990D5A0A-995B-F24D-A6C2-D95099C8912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3396" y="5544870"/>
            <a:ext cx="3707043" cy="481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C146BA-A9B1-08F5-B8C0-DD64999F2407}"/>
                  </a:ext>
                </a:extLst>
              </p:cNvPr>
              <p:cNvSpPr txBox="1"/>
              <p:nvPr/>
            </p:nvSpPr>
            <p:spPr>
              <a:xfrm>
                <a:off x="7994041" y="5412852"/>
                <a:ext cx="3132491" cy="1114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b="1" dirty="0"/>
                  <a:t>: </a:t>
                </a:r>
                <a:r>
                  <a:rPr lang="en-US" sz="2400" dirty="0">
                    <a:latin typeface="Comic Sans MS" panose="030F0702030302020204" pitchFamily="66" charset="0"/>
                  </a:rPr>
                  <a:t>weight vector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b="1" dirty="0">
                    <a:latin typeface="Comic Sans MS" panose="030F0702030302020204" pitchFamily="66" charset="0"/>
                  </a:rPr>
                  <a:t>: </a:t>
                </a:r>
                <a:r>
                  <a:rPr lang="en-US" sz="2400" dirty="0">
                    <a:latin typeface="Comic Sans MS" panose="030F0702030302020204" pitchFamily="66" charset="0"/>
                  </a:rPr>
                  <a:t>feature vector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C146BA-A9B1-08F5-B8C0-DD64999F2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041" y="5412852"/>
                <a:ext cx="3132491" cy="1114536"/>
              </a:xfrm>
              <a:prstGeom prst="rect">
                <a:avLst/>
              </a:prstGeom>
              <a:blipFill>
                <a:blip r:embed="rId5"/>
                <a:stretch>
                  <a:fillRect l="-389" t="-3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2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7268-302C-4AD3-47BC-F9BF0BB3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or Building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4AA2-458C-6E44-8887-613CA72EDC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391127"/>
            <a:ext cx="11048070" cy="9430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Training or Building Linear Regression means finding the parameters of the model (aka the weight vector) such that the MSE is minimize</a:t>
            </a:r>
          </a:p>
        </p:txBody>
      </p:sp>
      <p:pic>
        <p:nvPicPr>
          <p:cNvPr id="4" name="object 13">
            <a:extLst>
              <a:ext uri="{FF2B5EF4-FFF2-40B4-BE49-F238E27FC236}">
                <a16:creationId xmlns:a16="http://schemas.microsoft.com/office/drawing/2014/main" id="{88972F8F-1951-3BBA-0454-5A7B58BA32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4286" y="2761675"/>
            <a:ext cx="4031607" cy="943091"/>
          </a:xfrm>
          <a:prstGeom prst="rect">
            <a:avLst/>
          </a:prstGeom>
        </p:spPr>
      </p:pic>
      <p:grpSp>
        <p:nvGrpSpPr>
          <p:cNvPr id="5" name="object 4">
            <a:extLst>
              <a:ext uri="{FF2B5EF4-FFF2-40B4-BE49-F238E27FC236}">
                <a16:creationId xmlns:a16="http://schemas.microsoft.com/office/drawing/2014/main" id="{2B79BC15-F45E-A57F-DDA4-E5886EC5414B}"/>
              </a:ext>
            </a:extLst>
          </p:cNvPr>
          <p:cNvGrpSpPr/>
          <p:nvPr/>
        </p:nvGrpSpPr>
        <p:grpSpPr>
          <a:xfrm>
            <a:off x="311538" y="2637249"/>
            <a:ext cx="5549900" cy="3298825"/>
            <a:chOff x="223837" y="2628633"/>
            <a:chExt cx="5549900" cy="3298825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D3EA2AEF-6C0C-08B8-A64D-A22DB5E0A23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75" y="2628633"/>
              <a:ext cx="5129150" cy="3293867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606D811-32C5-ECB3-93F4-9A763F14DF41}"/>
                </a:ext>
              </a:extLst>
            </p:cNvPr>
            <p:cNvSpPr/>
            <p:nvPr/>
          </p:nvSpPr>
          <p:spPr>
            <a:xfrm>
              <a:off x="228600" y="5397799"/>
              <a:ext cx="633095" cy="525145"/>
            </a:xfrm>
            <a:custGeom>
              <a:avLst/>
              <a:gdLst/>
              <a:ahLst/>
              <a:cxnLst/>
              <a:rect l="l" t="t" r="r" b="b"/>
              <a:pathLst>
                <a:path w="633094" h="525145">
                  <a:moveTo>
                    <a:pt x="545548" y="524699"/>
                  </a:moveTo>
                  <a:lnTo>
                    <a:pt x="87451" y="524699"/>
                  </a:lnTo>
                  <a:lnTo>
                    <a:pt x="53411" y="517827"/>
                  </a:lnTo>
                  <a:lnTo>
                    <a:pt x="25614" y="499085"/>
                  </a:lnTo>
                  <a:lnTo>
                    <a:pt x="6872" y="471288"/>
                  </a:lnTo>
                  <a:lnTo>
                    <a:pt x="0" y="437248"/>
                  </a:lnTo>
                  <a:lnTo>
                    <a:pt x="0" y="87451"/>
                  </a:lnTo>
                  <a:lnTo>
                    <a:pt x="6872" y="53411"/>
                  </a:lnTo>
                  <a:lnTo>
                    <a:pt x="25614" y="25613"/>
                  </a:lnTo>
                  <a:lnTo>
                    <a:pt x="53411" y="6872"/>
                  </a:lnTo>
                  <a:lnTo>
                    <a:pt x="87451" y="0"/>
                  </a:lnTo>
                  <a:lnTo>
                    <a:pt x="545548" y="0"/>
                  </a:lnTo>
                  <a:lnTo>
                    <a:pt x="594066" y="14692"/>
                  </a:lnTo>
                  <a:lnTo>
                    <a:pt x="626343" y="53985"/>
                  </a:lnTo>
                  <a:lnTo>
                    <a:pt x="632999" y="87451"/>
                  </a:lnTo>
                  <a:lnTo>
                    <a:pt x="632999" y="437248"/>
                  </a:lnTo>
                  <a:lnTo>
                    <a:pt x="626127" y="471288"/>
                  </a:lnTo>
                  <a:lnTo>
                    <a:pt x="607385" y="499085"/>
                  </a:lnTo>
                  <a:lnTo>
                    <a:pt x="579588" y="517827"/>
                  </a:lnTo>
                  <a:lnTo>
                    <a:pt x="545548" y="524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359D4A9-A7EE-CD22-39AF-2DF32751310B}"/>
                </a:ext>
              </a:extLst>
            </p:cNvPr>
            <p:cNvSpPr/>
            <p:nvPr/>
          </p:nvSpPr>
          <p:spPr>
            <a:xfrm>
              <a:off x="228600" y="5397799"/>
              <a:ext cx="633095" cy="525145"/>
            </a:xfrm>
            <a:custGeom>
              <a:avLst/>
              <a:gdLst/>
              <a:ahLst/>
              <a:cxnLst/>
              <a:rect l="l" t="t" r="r" b="b"/>
              <a:pathLst>
                <a:path w="633094" h="525145">
                  <a:moveTo>
                    <a:pt x="0" y="87451"/>
                  </a:moveTo>
                  <a:lnTo>
                    <a:pt x="6872" y="53411"/>
                  </a:lnTo>
                  <a:lnTo>
                    <a:pt x="25614" y="25613"/>
                  </a:lnTo>
                  <a:lnTo>
                    <a:pt x="53411" y="6872"/>
                  </a:lnTo>
                  <a:lnTo>
                    <a:pt x="87451" y="0"/>
                  </a:lnTo>
                  <a:lnTo>
                    <a:pt x="545548" y="0"/>
                  </a:lnTo>
                  <a:lnTo>
                    <a:pt x="594066" y="14692"/>
                  </a:lnTo>
                  <a:lnTo>
                    <a:pt x="626343" y="53985"/>
                  </a:lnTo>
                  <a:lnTo>
                    <a:pt x="632999" y="87451"/>
                  </a:lnTo>
                  <a:lnTo>
                    <a:pt x="632999" y="437248"/>
                  </a:lnTo>
                  <a:lnTo>
                    <a:pt x="626127" y="471288"/>
                  </a:lnTo>
                  <a:lnTo>
                    <a:pt x="607385" y="499085"/>
                  </a:lnTo>
                  <a:lnTo>
                    <a:pt x="579588" y="517827"/>
                  </a:lnTo>
                  <a:lnTo>
                    <a:pt x="545548" y="524699"/>
                  </a:lnTo>
                  <a:lnTo>
                    <a:pt x="87451" y="524699"/>
                  </a:lnTo>
                  <a:lnTo>
                    <a:pt x="53411" y="517827"/>
                  </a:lnTo>
                  <a:lnTo>
                    <a:pt x="25614" y="499085"/>
                  </a:lnTo>
                  <a:lnTo>
                    <a:pt x="6872" y="471288"/>
                  </a:lnTo>
                  <a:lnTo>
                    <a:pt x="0" y="437248"/>
                  </a:lnTo>
                  <a:lnTo>
                    <a:pt x="0" y="8745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238BA20A-9F46-94F9-5140-059B877ED4DD}"/>
              </a:ext>
            </a:extLst>
          </p:cNvPr>
          <p:cNvSpPr txBox="1"/>
          <p:nvPr/>
        </p:nvSpPr>
        <p:spPr>
          <a:xfrm>
            <a:off x="546702" y="5263673"/>
            <a:ext cx="46735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i="1" spc="-25" dirty="0">
                <a:latin typeface="Georgia"/>
                <a:cs typeface="Georgia"/>
              </a:rPr>
              <a:t>w</a:t>
            </a:r>
            <a:r>
              <a:rPr sz="2475" i="1" spc="-37" baseline="-31986" dirty="0">
                <a:latin typeface="Georgia"/>
                <a:cs typeface="Georgia"/>
              </a:rPr>
              <a:t>0</a:t>
            </a:r>
            <a:endParaRPr sz="2475" baseline="-31986" dirty="0">
              <a:latin typeface="Georgia"/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EAB73-2677-9AF9-35BC-D7F70743F689}"/>
              </a:ext>
            </a:extLst>
          </p:cNvPr>
          <p:cNvSpPr txBox="1"/>
          <p:nvPr/>
        </p:nvSpPr>
        <p:spPr>
          <a:xfrm>
            <a:off x="6653970" y="4109511"/>
            <a:ext cx="4685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Linear Regression models are relatively simple and is a very rare case where analytical solution exists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In more general cases, to train a model require using numerical methods (such as Gradient Descent) to perform minimizing of a certain cost function such as the above MSE</a:t>
            </a:r>
          </a:p>
        </p:txBody>
      </p:sp>
    </p:spTree>
    <p:extLst>
      <p:ext uri="{BB962C8B-B14F-4D97-AF65-F5344CB8AC3E}">
        <p14:creationId xmlns:p14="http://schemas.microsoft.com/office/powerpoint/2010/main" val="387981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6910-D2F6-A3A4-91DA-26B2BA40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Solution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F83B8D3F-A93A-6552-CE16-F2ED60883575}"/>
              </a:ext>
            </a:extLst>
          </p:cNvPr>
          <p:cNvGrpSpPr/>
          <p:nvPr/>
        </p:nvGrpSpPr>
        <p:grpSpPr>
          <a:xfrm>
            <a:off x="1179093" y="1599035"/>
            <a:ext cx="10110943" cy="2070596"/>
            <a:chOff x="631838" y="1587003"/>
            <a:chExt cx="11100435" cy="259080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D61C4701-17B0-23DF-C026-3DEC0E5638B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838" y="1587003"/>
              <a:ext cx="11100250" cy="2590585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C15413C3-8CEA-5AB4-BE22-3415319B5C9E}"/>
                </a:ext>
              </a:extLst>
            </p:cNvPr>
            <p:cNvSpPr/>
            <p:nvPr/>
          </p:nvSpPr>
          <p:spPr>
            <a:xfrm>
              <a:off x="9864974" y="2647950"/>
              <a:ext cx="351790" cy="525145"/>
            </a:xfrm>
            <a:custGeom>
              <a:avLst/>
              <a:gdLst/>
              <a:ahLst/>
              <a:cxnLst/>
              <a:rect l="l" t="t" r="r" b="b"/>
              <a:pathLst>
                <a:path w="351790" h="525144">
                  <a:moveTo>
                    <a:pt x="292998" y="524699"/>
                  </a:moveTo>
                  <a:lnTo>
                    <a:pt x="58601" y="524699"/>
                  </a:lnTo>
                  <a:lnTo>
                    <a:pt x="35791" y="520094"/>
                  </a:lnTo>
                  <a:lnTo>
                    <a:pt x="17163" y="507536"/>
                  </a:lnTo>
                  <a:lnTo>
                    <a:pt x="4605" y="488908"/>
                  </a:lnTo>
                  <a:lnTo>
                    <a:pt x="0" y="466098"/>
                  </a:lnTo>
                  <a:lnTo>
                    <a:pt x="0" y="58601"/>
                  </a:lnTo>
                  <a:lnTo>
                    <a:pt x="4605" y="35791"/>
                  </a:lnTo>
                  <a:lnTo>
                    <a:pt x="17164" y="17163"/>
                  </a:lnTo>
                  <a:lnTo>
                    <a:pt x="35791" y="4605"/>
                  </a:lnTo>
                  <a:lnTo>
                    <a:pt x="58601" y="0"/>
                  </a:lnTo>
                  <a:lnTo>
                    <a:pt x="292998" y="0"/>
                  </a:lnTo>
                  <a:lnTo>
                    <a:pt x="334436" y="17163"/>
                  </a:lnTo>
                  <a:lnTo>
                    <a:pt x="351599" y="58601"/>
                  </a:lnTo>
                  <a:lnTo>
                    <a:pt x="351599" y="466098"/>
                  </a:lnTo>
                  <a:lnTo>
                    <a:pt x="346994" y="488908"/>
                  </a:lnTo>
                  <a:lnTo>
                    <a:pt x="334436" y="507536"/>
                  </a:lnTo>
                  <a:lnTo>
                    <a:pt x="315808" y="520094"/>
                  </a:lnTo>
                  <a:lnTo>
                    <a:pt x="292998" y="524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9B3371F0-7EDC-4872-6EFD-54C16DA45524}"/>
                </a:ext>
              </a:extLst>
            </p:cNvPr>
            <p:cNvSpPr/>
            <p:nvPr/>
          </p:nvSpPr>
          <p:spPr>
            <a:xfrm>
              <a:off x="9864974" y="2647950"/>
              <a:ext cx="351790" cy="525145"/>
            </a:xfrm>
            <a:custGeom>
              <a:avLst/>
              <a:gdLst/>
              <a:ahLst/>
              <a:cxnLst/>
              <a:rect l="l" t="t" r="r" b="b"/>
              <a:pathLst>
                <a:path w="351790" h="525144">
                  <a:moveTo>
                    <a:pt x="0" y="58601"/>
                  </a:moveTo>
                  <a:lnTo>
                    <a:pt x="4605" y="35791"/>
                  </a:lnTo>
                  <a:lnTo>
                    <a:pt x="17163" y="17163"/>
                  </a:lnTo>
                  <a:lnTo>
                    <a:pt x="35791" y="4605"/>
                  </a:lnTo>
                  <a:lnTo>
                    <a:pt x="58601" y="0"/>
                  </a:lnTo>
                  <a:lnTo>
                    <a:pt x="292998" y="0"/>
                  </a:lnTo>
                  <a:lnTo>
                    <a:pt x="334435" y="17163"/>
                  </a:lnTo>
                  <a:lnTo>
                    <a:pt x="351599" y="58601"/>
                  </a:lnTo>
                  <a:lnTo>
                    <a:pt x="351599" y="466098"/>
                  </a:lnTo>
                  <a:lnTo>
                    <a:pt x="346994" y="488908"/>
                  </a:lnTo>
                  <a:lnTo>
                    <a:pt x="334436" y="507536"/>
                  </a:lnTo>
                  <a:lnTo>
                    <a:pt x="315808" y="520094"/>
                  </a:lnTo>
                  <a:lnTo>
                    <a:pt x="292998" y="524699"/>
                  </a:lnTo>
                  <a:lnTo>
                    <a:pt x="58601" y="524699"/>
                  </a:lnTo>
                  <a:lnTo>
                    <a:pt x="35791" y="520094"/>
                  </a:lnTo>
                  <a:lnTo>
                    <a:pt x="17163" y="507536"/>
                  </a:lnTo>
                  <a:lnTo>
                    <a:pt x="4605" y="488908"/>
                  </a:lnTo>
                  <a:lnTo>
                    <a:pt x="0" y="466098"/>
                  </a:lnTo>
                  <a:lnTo>
                    <a:pt x="0" y="5860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15DD7514-F12A-4594-9172-0BEF2D71B517}"/>
              </a:ext>
            </a:extLst>
          </p:cNvPr>
          <p:cNvSpPr txBox="1"/>
          <p:nvPr/>
        </p:nvSpPr>
        <p:spPr>
          <a:xfrm>
            <a:off x="2704739" y="4403609"/>
            <a:ext cx="2223770" cy="180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b="1" spc="-20" dirty="0">
                <a:latin typeface="Georgia"/>
                <a:cs typeface="Georgia"/>
              </a:rPr>
              <a:t>X</a:t>
            </a:r>
            <a:r>
              <a:rPr sz="2500" spc="-20" dirty="0">
                <a:latin typeface="Cambria"/>
                <a:cs typeface="Cambria"/>
              </a:rPr>
              <a:t>𝝱</a:t>
            </a:r>
            <a:r>
              <a:rPr sz="2500" b="1" spc="-20" dirty="0">
                <a:latin typeface="Georgia"/>
                <a:cs typeface="Georgia"/>
              </a:rPr>
              <a:t>=Y</a:t>
            </a:r>
            <a:endParaRPr sz="2500" dirty="0"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spcBef>
                <a:spcPts val="2400"/>
              </a:spcBef>
            </a:pPr>
            <a:r>
              <a:rPr sz="2500" b="1" spc="-10" dirty="0">
                <a:latin typeface="Georgia"/>
                <a:cs typeface="Georgia"/>
              </a:rPr>
              <a:t>X</a:t>
            </a:r>
            <a:r>
              <a:rPr sz="2475" b="1" spc="-15" baseline="31986" dirty="0">
                <a:latin typeface="Georgia"/>
                <a:cs typeface="Georgia"/>
              </a:rPr>
              <a:t>T</a:t>
            </a:r>
            <a:r>
              <a:rPr sz="2500" b="1" spc="-10" dirty="0">
                <a:latin typeface="Georgia"/>
                <a:cs typeface="Georgia"/>
              </a:rPr>
              <a:t>X</a:t>
            </a:r>
            <a:r>
              <a:rPr sz="2500" spc="-10" dirty="0">
                <a:latin typeface="Cambria"/>
                <a:cs typeface="Cambria"/>
              </a:rPr>
              <a:t>𝝱</a:t>
            </a:r>
            <a:r>
              <a:rPr sz="2500" b="1" spc="-10" dirty="0">
                <a:latin typeface="Georgia"/>
                <a:cs typeface="Georgia"/>
              </a:rPr>
              <a:t>=X</a:t>
            </a:r>
            <a:r>
              <a:rPr sz="2475" b="1" spc="-15" baseline="31986" dirty="0">
                <a:latin typeface="Georgia"/>
                <a:cs typeface="Georgia"/>
              </a:rPr>
              <a:t>T</a:t>
            </a:r>
            <a:r>
              <a:rPr sz="2500" b="1" spc="-10" dirty="0">
                <a:latin typeface="Georgia"/>
                <a:cs typeface="Georgia"/>
              </a:rPr>
              <a:t>Y</a:t>
            </a:r>
            <a:endParaRPr sz="2500" dirty="0"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  <a:spcBef>
                <a:spcPts val="2585"/>
              </a:spcBef>
            </a:pPr>
            <a:r>
              <a:rPr sz="2500" spc="-40" dirty="0">
                <a:latin typeface="Cambria"/>
                <a:cs typeface="Cambria"/>
              </a:rPr>
              <a:t>𝝱</a:t>
            </a:r>
            <a:r>
              <a:rPr sz="2500" b="1" spc="-40" dirty="0">
                <a:latin typeface="Georgia"/>
                <a:cs typeface="Georgia"/>
              </a:rPr>
              <a:t>=(X</a:t>
            </a:r>
            <a:r>
              <a:rPr sz="2475" b="1" spc="-60" baseline="31986" dirty="0">
                <a:latin typeface="Georgia"/>
                <a:cs typeface="Georgia"/>
              </a:rPr>
              <a:t>T</a:t>
            </a:r>
            <a:r>
              <a:rPr sz="2500" b="1" spc="-40" dirty="0">
                <a:latin typeface="Georgia"/>
                <a:cs typeface="Georgia"/>
              </a:rPr>
              <a:t>X)</a:t>
            </a:r>
            <a:r>
              <a:rPr sz="2475" b="1" spc="-60" baseline="31986" dirty="0">
                <a:latin typeface="Georgia"/>
                <a:cs typeface="Georgia"/>
              </a:rPr>
              <a:t>-</a:t>
            </a:r>
            <a:r>
              <a:rPr sz="2475" b="1" spc="-30" baseline="31986" dirty="0">
                <a:latin typeface="Georgia"/>
                <a:cs typeface="Georgia"/>
              </a:rPr>
              <a:t>1</a:t>
            </a:r>
            <a:r>
              <a:rPr sz="2500" b="1" spc="-20" dirty="0">
                <a:latin typeface="Georgia"/>
                <a:cs typeface="Georgia"/>
              </a:rPr>
              <a:t>X</a:t>
            </a:r>
            <a:r>
              <a:rPr sz="2475" b="1" spc="-30" baseline="31986" dirty="0">
                <a:latin typeface="Georgia"/>
                <a:cs typeface="Georgia"/>
              </a:rPr>
              <a:t>T</a:t>
            </a:r>
            <a:r>
              <a:rPr sz="2500" b="1" spc="-20" dirty="0">
                <a:latin typeface="Georgia"/>
                <a:cs typeface="Georgia"/>
              </a:rPr>
              <a:t>Y</a:t>
            </a:r>
            <a:endParaRPr sz="2500" dirty="0">
              <a:latin typeface="Georgia"/>
              <a:cs typeface="Georgia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35741562-AD0E-E09D-5903-01F2B71F9862}"/>
              </a:ext>
            </a:extLst>
          </p:cNvPr>
          <p:cNvGrpSpPr/>
          <p:nvPr/>
        </p:nvGrpSpPr>
        <p:grpSpPr>
          <a:xfrm>
            <a:off x="2337074" y="4589675"/>
            <a:ext cx="367665" cy="1338580"/>
            <a:chOff x="2140564" y="4883762"/>
            <a:chExt cx="367665" cy="1338580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39A6A281-A668-ADB2-C434-3340B81F33EA}"/>
                </a:ext>
              </a:extLst>
            </p:cNvPr>
            <p:cNvSpPr/>
            <p:nvPr/>
          </p:nvSpPr>
          <p:spPr>
            <a:xfrm>
              <a:off x="2145327" y="4888524"/>
              <a:ext cx="342265" cy="633095"/>
            </a:xfrm>
            <a:custGeom>
              <a:avLst/>
              <a:gdLst/>
              <a:ahLst/>
              <a:cxnLst/>
              <a:rect l="l" t="t" r="r" b="b"/>
              <a:pathLst>
                <a:path w="342264" h="633095">
                  <a:moveTo>
                    <a:pt x="316524" y="0"/>
                  </a:moveTo>
                  <a:lnTo>
                    <a:pt x="294605" y="22367"/>
                  </a:lnTo>
                  <a:lnTo>
                    <a:pt x="262504" y="51628"/>
                  </a:lnTo>
                  <a:lnTo>
                    <a:pt x="223229" y="86410"/>
                  </a:lnTo>
                  <a:lnTo>
                    <a:pt x="179786" y="125342"/>
                  </a:lnTo>
                  <a:lnTo>
                    <a:pt x="135182" y="167053"/>
                  </a:lnTo>
                  <a:lnTo>
                    <a:pt x="92425" y="210170"/>
                  </a:lnTo>
                  <a:lnTo>
                    <a:pt x="54521" y="253322"/>
                  </a:lnTo>
                  <a:lnTo>
                    <a:pt x="24478" y="295138"/>
                  </a:lnTo>
                  <a:lnTo>
                    <a:pt x="5301" y="334246"/>
                  </a:lnTo>
                  <a:lnTo>
                    <a:pt x="0" y="369274"/>
                  </a:lnTo>
                  <a:lnTo>
                    <a:pt x="10814" y="402237"/>
                  </a:lnTo>
                  <a:lnTo>
                    <a:pt x="35872" y="435673"/>
                  </a:lnTo>
                  <a:lnTo>
                    <a:pt x="72008" y="469004"/>
                  </a:lnTo>
                  <a:lnTo>
                    <a:pt x="116057" y="501650"/>
                  </a:lnTo>
                  <a:lnTo>
                    <a:pt x="164854" y="533029"/>
                  </a:lnTo>
                  <a:lnTo>
                    <a:pt x="227705" y="569589"/>
                  </a:lnTo>
                  <a:lnTo>
                    <a:pt x="286847" y="602130"/>
                  </a:lnTo>
                  <a:lnTo>
                    <a:pt x="300328" y="609505"/>
                  </a:lnTo>
                  <a:lnTo>
                    <a:pt x="336097" y="629520"/>
                  </a:lnTo>
                  <a:lnTo>
                    <a:pt x="341250" y="632525"/>
                  </a:lnTo>
                  <a:lnTo>
                    <a:pt x="341868" y="63289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E84C44F-0FDA-F3F5-87EF-5014A8ADFE3F}"/>
                </a:ext>
              </a:extLst>
            </p:cNvPr>
            <p:cNvSpPr/>
            <p:nvPr/>
          </p:nvSpPr>
          <p:spPr>
            <a:xfrm>
              <a:off x="2472383" y="5506604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4" h="25400">
                  <a:moveTo>
                    <a:pt x="30527" y="24980"/>
                  </a:moveTo>
                  <a:lnTo>
                    <a:pt x="0" y="17986"/>
                  </a:lnTo>
                  <a:lnTo>
                    <a:pt x="14812" y="14812"/>
                  </a:lnTo>
                  <a:lnTo>
                    <a:pt x="11637" y="0"/>
                  </a:lnTo>
                  <a:lnTo>
                    <a:pt x="30527" y="2498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2DE26F6-0E7E-25E1-DE8D-063FC356797E}"/>
                </a:ext>
              </a:extLst>
            </p:cNvPr>
            <p:cNvSpPr/>
            <p:nvPr/>
          </p:nvSpPr>
          <p:spPr>
            <a:xfrm>
              <a:off x="2472383" y="5506604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4" h="25400">
                  <a:moveTo>
                    <a:pt x="14812" y="14812"/>
                  </a:moveTo>
                  <a:lnTo>
                    <a:pt x="0" y="17986"/>
                  </a:lnTo>
                  <a:lnTo>
                    <a:pt x="30527" y="24980"/>
                  </a:lnTo>
                  <a:lnTo>
                    <a:pt x="11637" y="0"/>
                  </a:lnTo>
                  <a:lnTo>
                    <a:pt x="14812" y="1481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3581A548-E6AA-EE25-09D0-209301438DE6}"/>
                </a:ext>
              </a:extLst>
            </p:cNvPr>
            <p:cNvSpPr/>
            <p:nvPr/>
          </p:nvSpPr>
          <p:spPr>
            <a:xfrm>
              <a:off x="2145327" y="5574324"/>
              <a:ext cx="342265" cy="633095"/>
            </a:xfrm>
            <a:custGeom>
              <a:avLst/>
              <a:gdLst/>
              <a:ahLst/>
              <a:cxnLst/>
              <a:rect l="l" t="t" r="r" b="b"/>
              <a:pathLst>
                <a:path w="342264" h="633095">
                  <a:moveTo>
                    <a:pt x="316524" y="0"/>
                  </a:moveTo>
                  <a:lnTo>
                    <a:pt x="294605" y="22367"/>
                  </a:lnTo>
                  <a:lnTo>
                    <a:pt x="262504" y="51628"/>
                  </a:lnTo>
                  <a:lnTo>
                    <a:pt x="223229" y="86410"/>
                  </a:lnTo>
                  <a:lnTo>
                    <a:pt x="179786" y="125342"/>
                  </a:lnTo>
                  <a:lnTo>
                    <a:pt x="135182" y="167053"/>
                  </a:lnTo>
                  <a:lnTo>
                    <a:pt x="92425" y="210170"/>
                  </a:lnTo>
                  <a:lnTo>
                    <a:pt x="54521" y="253322"/>
                  </a:lnTo>
                  <a:lnTo>
                    <a:pt x="24478" y="295138"/>
                  </a:lnTo>
                  <a:lnTo>
                    <a:pt x="5301" y="334246"/>
                  </a:lnTo>
                  <a:lnTo>
                    <a:pt x="0" y="369274"/>
                  </a:lnTo>
                  <a:lnTo>
                    <a:pt x="10814" y="402237"/>
                  </a:lnTo>
                  <a:lnTo>
                    <a:pt x="35872" y="435673"/>
                  </a:lnTo>
                  <a:lnTo>
                    <a:pt x="72008" y="469004"/>
                  </a:lnTo>
                  <a:lnTo>
                    <a:pt x="116057" y="501650"/>
                  </a:lnTo>
                  <a:lnTo>
                    <a:pt x="164854" y="533029"/>
                  </a:lnTo>
                  <a:lnTo>
                    <a:pt x="227705" y="569589"/>
                  </a:lnTo>
                  <a:lnTo>
                    <a:pt x="286847" y="602130"/>
                  </a:lnTo>
                  <a:lnTo>
                    <a:pt x="300328" y="609505"/>
                  </a:lnTo>
                  <a:lnTo>
                    <a:pt x="336097" y="629520"/>
                  </a:lnTo>
                  <a:lnTo>
                    <a:pt x="341250" y="632525"/>
                  </a:lnTo>
                  <a:lnTo>
                    <a:pt x="341868" y="63289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F919A129-EBAC-876D-9A1F-7CFBCF6F2B87}"/>
                </a:ext>
              </a:extLst>
            </p:cNvPr>
            <p:cNvSpPr/>
            <p:nvPr/>
          </p:nvSpPr>
          <p:spPr>
            <a:xfrm>
              <a:off x="2472383" y="6192404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4" h="25400">
                  <a:moveTo>
                    <a:pt x="30527" y="24980"/>
                  </a:moveTo>
                  <a:lnTo>
                    <a:pt x="0" y="17986"/>
                  </a:lnTo>
                  <a:lnTo>
                    <a:pt x="14812" y="14812"/>
                  </a:lnTo>
                  <a:lnTo>
                    <a:pt x="11637" y="0"/>
                  </a:lnTo>
                  <a:lnTo>
                    <a:pt x="30527" y="2498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E20B7FC-4973-E9D5-21DF-E0319DC40A16}"/>
                </a:ext>
              </a:extLst>
            </p:cNvPr>
            <p:cNvSpPr/>
            <p:nvPr/>
          </p:nvSpPr>
          <p:spPr>
            <a:xfrm>
              <a:off x="2472383" y="6192404"/>
              <a:ext cx="31115" cy="25400"/>
            </a:xfrm>
            <a:custGeom>
              <a:avLst/>
              <a:gdLst/>
              <a:ahLst/>
              <a:cxnLst/>
              <a:rect l="l" t="t" r="r" b="b"/>
              <a:pathLst>
                <a:path w="31114" h="25400">
                  <a:moveTo>
                    <a:pt x="14812" y="14812"/>
                  </a:moveTo>
                  <a:lnTo>
                    <a:pt x="0" y="17986"/>
                  </a:lnTo>
                  <a:lnTo>
                    <a:pt x="30527" y="24980"/>
                  </a:lnTo>
                  <a:lnTo>
                    <a:pt x="11637" y="0"/>
                  </a:lnTo>
                  <a:lnTo>
                    <a:pt x="14812" y="1481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9940A2-18B3-EB6B-54D0-1B392BBF5013}"/>
                  </a:ext>
                </a:extLst>
              </p:cNvPr>
              <p:cNvSpPr txBox="1"/>
              <p:nvPr/>
            </p:nvSpPr>
            <p:spPr>
              <a:xfrm>
                <a:off x="8334258" y="5695421"/>
                <a:ext cx="31507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Note: the textbook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omic Sans MS" panose="030F0702030302020204" pitchFamily="66" charset="0"/>
                </a:endParaRPr>
              </a:p>
              <a:p>
                <a:r>
                  <a:rPr lang="en-US" b="0" dirty="0">
                    <a:latin typeface="Comic Sans MS" panose="030F0702030302020204" pitchFamily="66" charset="0"/>
                  </a:rPr>
                  <a:t>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or w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9940A2-18B3-EB6B-54D0-1B392BBF5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258" y="5695421"/>
                <a:ext cx="3150721" cy="646331"/>
              </a:xfrm>
              <a:prstGeom prst="rect">
                <a:avLst/>
              </a:prstGeom>
              <a:blipFill>
                <a:blip r:embed="rId3"/>
                <a:stretch>
                  <a:fillRect l="-1547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75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0600-A7D0-4B2B-91F2-3BE8F856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24" y="288224"/>
            <a:ext cx="8805673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R-square as metrics for determining “goodness” of the fit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910A7E7-6BE7-4AB0-8659-05629B469E08}"/>
              </a:ext>
            </a:extLst>
          </p:cNvPr>
          <p:cNvSpPr txBox="1">
            <a:spLocks noChangeArrowheads="1"/>
          </p:cNvSpPr>
          <p:nvPr/>
        </p:nvSpPr>
        <p:spPr>
          <a:xfrm>
            <a:off x="563536" y="1204625"/>
            <a:ext cx="11231640" cy="928195"/>
          </a:xfrm>
          <a:prstGeom prst="rect">
            <a:avLst/>
          </a:prstGeom>
          <a:noFill/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mic Sans MS" panose="030F0702030302020204" pitchFamily="66" charset="0"/>
              </a:rPr>
              <a:t>Determining the relationship between predictor &amp; outcome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Relationship Among SST, SSR, SSE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085B3F9F-1607-4FA9-BD65-A180EA2E7720}"/>
              </a:ext>
            </a:extLst>
          </p:cNvPr>
          <p:cNvGrpSpPr>
            <a:grpSpLocks/>
          </p:cNvGrpSpPr>
          <p:nvPr/>
        </p:nvGrpSpPr>
        <p:grpSpPr bwMode="auto">
          <a:xfrm>
            <a:off x="782884" y="2347959"/>
            <a:ext cx="7145927" cy="2819400"/>
            <a:chOff x="594" y="2351"/>
            <a:chExt cx="4113" cy="1776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3DDBB41F-7E4C-4F08-8542-5A7717422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" y="3068"/>
              <a:ext cx="4113" cy="105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20000"/>
                </a:spcBef>
                <a:buClr>
                  <a:srgbClr val="66FFFF"/>
                </a:buClr>
                <a:buSzPct val="75000"/>
                <a:buFont typeface="Monotype Sorts" pitchFamily="2" charset="2"/>
                <a:buNone/>
                <a:defRPr/>
              </a:pPr>
              <a:r>
                <a:rPr lang="en-US" sz="24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where:</a:t>
              </a:r>
            </a:p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FFFF"/>
                </a:buClr>
                <a:buSzPct val="75000"/>
                <a:buFont typeface="Monotype Sorts" pitchFamily="2" charset="2"/>
                <a:buNone/>
                <a:defRPr/>
              </a:pPr>
              <a:r>
                <a:rPr lang="en-US" sz="24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	     SST = total sum of squares</a:t>
              </a:r>
            </a:p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FFFF"/>
                </a:buClr>
                <a:buSzPct val="75000"/>
                <a:buFont typeface="Monotype Sorts" pitchFamily="2" charset="2"/>
                <a:buNone/>
                <a:defRPr/>
              </a:pPr>
              <a:r>
                <a:rPr lang="en-US" sz="24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	     SSR = sum of squares due to regression</a:t>
              </a:r>
            </a:p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66FFFF"/>
                </a:buClr>
                <a:buSzPct val="75000"/>
                <a:buFont typeface="Monotype Sorts" pitchFamily="2" charset="2"/>
                <a:buNone/>
                <a:defRPr/>
              </a:pPr>
              <a:r>
                <a:rPr lang="en-US" sz="24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	     SSE = sum of squares due to error</a:t>
              </a:r>
            </a:p>
          </p:txBody>
        </p:sp>
        <p:sp>
          <p:nvSpPr>
            <p:cNvPr id="7" name="Text Box 8">
              <a:extLst>
                <a:ext uri="{FF2B5EF4-FFF2-40B4-BE49-F238E27FC236}">
                  <a16:creationId xmlns:a16="http://schemas.microsoft.com/office/drawing/2014/main" id="{EF55E662-0FF5-4323-9A65-A1CA3F3BE4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" y="2351"/>
              <a:ext cx="272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24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SST    =    SSR    +    SSE</a:t>
              </a:r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B0F85509-4DB6-455C-9D6C-86E245DB1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" y="2590"/>
              <a:ext cx="99" cy="229"/>
            </a:xfrm>
            <a:prstGeom prst="line">
              <a:avLst/>
            </a:prstGeom>
            <a:noFill/>
            <a:ln w="12700">
              <a:solidFill>
                <a:srgbClr val="66FFFF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E3A2CA59-7B10-4C0C-B6B7-1F3AFCD23E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" y="2542"/>
              <a:ext cx="166" cy="265"/>
            </a:xfrm>
            <a:prstGeom prst="line">
              <a:avLst/>
            </a:prstGeom>
            <a:noFill/>
            <a:ln w="12700">
              <a:solidFill>
                <a:srgbClr val="66FFFF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697DFB87-3881-49BE-9F22-00AEDAE4C5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590"/>
              <a:ext cx="103" cy="217"/>
            </a:xfrm>
            <a:prstGeom prst="line">
              <a:avLst/>
            </a:prstGeom>
            <a:noFill/>
            <a:ln w="12700">
              <a:solidFill>
                <a:srgbClr val="66FF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" name="Object 12">
              <a:hlinkClick r:id="" action="ppaction://ole?verb=0"/>
              <a:extLst>
                <a:ext uri="{FF2B5EF4-FFF2-40B4-BE49-F238E27FC236}">
                  <a16:creationId xmlns:a16="http://schemas.microsoft.com/office/drawing/2014/main" id="{49C547CE-35FB-4BDC-87D6-319E3DE2399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543" y="2822"/>
            <a:ext cx="750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38000" imgH="507960" progId="">
                    <p:embed/>
                  </p:oleObj>
                </mc:Choice>
                <mc:Fallback>
                  <p:oleObj name="Equation" r:id="rId2" imgW="1638000" imgH="507960" progId="">
                    <p:embed/>
                    <p:pic>
                      <p:nvPicPr>
                        <p:cNvPr id="11" name="Object 12">
                          <a:hlinkClick r:id="" action="ppaction://ole?verb=0"/>
                          <a:extLst>
                            <a:ext uri="{FF2B5EF4-FFF2-40B4-BE49-F238E27FC236}">
                              <a16:creationId xmlns:a16="http://schemas.microsoft.com/office/drawing/2014/main" id="{49C547CE-35FB-4BDC-87D6-319E3DE2399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3" y="2822"/>
                          <a:ext cx="750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rgbClr val="00000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3">
              <a:hlinkClick r:id="" action="ppaction://ole?verb=0"/>
              <a:extLst>
                <a:ext uri="{FF2B5EF4-FFF2-40B4-BE49-F238E27FC236}">
                  <a16:creationId xmlns:a16="http://schemas.microsoft.com/office/drawing/2014/main" id="{D4B06E4C-2727-4070-A1A5-522C0EE38CA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320" y="2821"/>
            <a:ext cx="950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17360" imgH="507960" progId="">
                    <p:embed/>
                  </p:oleObj>
                </mc:Choice>
                <mc:Fallback>
                  <p:oleObj name="Equation" r:id="rId4" imgW="1917360" imgH="507960" progId="">
                    <p:embed/>
                    <p:pic>
                      <p:nvPicPr>
                        <p:cNvPr id="12" name="Object 13">
                          <a:hlinkClick r:id="" action="ppaction://ole?verb=0"/>
                          <a:extLst>
                            <a:ext uri="{FF2B5EF4-FFF2-40B4-BE49-F238E27FC236}">
                              <a16:creationId xmlns:a16="http://schemas.microsoft.com/office/drawing/2014/main" id="{D4B06E4C-2727-4070-A1A5-522C0EE38CA2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0" y="2821"/>
                          <a:ext cx="950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4">
              <a:hlinkClick r:id="" action="ppaction://ole?verb=0"/>
              <a:extLst>
                <a:ext uri="{FF2B5EF4-FFF2-40B4-BE49-F238E27FC236}">
                  <a16:creationId xmlns:a16="http://schemas.microsoft.com/office/drawing/2014/main" id="{4534D2C6-CE75-47EE-8A93-3C4CEBE4EC8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324" y="2821"/>
            <a:ext cx="957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930320" imgH="507960" progId="">
                    <p:embed/>
                  </p:oleObj>
                </mc:Choice>
                <mc:Fallback>
                  <p:oleObj name="Equation" r:id="rId6" imgW="1930320" imgH="507960" progId="">
                    <p:embed/>
                    <p:pic>
                      <p:nvPicPr>
                        <p:cNvPr id="13" name="Object 14">
                          <a:hlinkClick r:id="" action="ppaction://ole?verb=0"/>
                          <a:extLst>
                            <a:ext uri="{FF2B5EF4-FFF2-40B4-BE49-F238E27FC236}">
                              <a16:creationId xmlns:a16="http://schemas.microsoft.com/office/drawing/2014/main" id="{4534D2C6-CE75-47EE-8A93-3C4CEBE4EC84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4" y="2821"/>
                          <a:ext cx="957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17961" dir="2700000" algn="ctr" rotWithShape="0">
                            <a:srgbClr val="00000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ACB59F2-9593-4556-96F6-D321ECD0E9BD}"/>
              </a:ext>
            </a:extLst>
          </p:cNvPr>
          <p:cNvSpPr txBox="1"/>
          <p:nvPr/>
        </p:nvSpPr>
        <p:spPr>
          <a:xfrm>
            <a:off x="8400713" y="2226209"/>
            <a:ext cx="32772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Higher R-square =&gt; Lower SSE =&gt; Better Model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dirty="0">
                <a:latin typeface="Comic Sans MS" panose="030F0702030302020204" pitchFamily="66" charset="0"/>
              </a:rPr>
              <a:t>R-square is 0% to 100%, anything &gt; 70% is great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21B0B9-F919-4427-8638-E80CDB12C1B5}"/>
              </a:ext>
            </a:extLst>
          </p:cNvPr>
          <p:cNvSpPr/>
          <p:nvPr/>
        </p:nvSpPr>
        <p:spPr>
          <a:xfrm>
            <a:off x="8237897" y="1836411"/>
            <a:ext cx="3422067" cy="32995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D6705-5C2A-A280-CC57-17C0FF8F5F96}"/>
              </a:ext>
            </a:extLst>
          </p:cNvPr>
          <p:cNvSpPr txBox="1"/>
          <p:nvPr/>
        </p:nvSpPr>
        <p:spPr>
          <a:xfrm>
            <a:off x="7348688" y="6061563"/>
            <a:ext cx="52004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8"/>
              </a:rPr>
              <a:t>statistics - Prove $SST=SSE+SSR$ - Mathematics Stack Exchange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2123A6-0703-656D-60AE-308B6364FD21}"/>
                  </a:ext>
                </a:extLst>
              </p:cNvPr>
              <p:cNvSpPr txBox="1"/>
              <p:nvPr/>
            </p:nvSpPr>
            <p:spPr>
              <a:xfrm>
                <a:off x="2428202" y="5527590"/>
                <a:ext cx="3133895" cy="50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sz="2600" b="0" i="0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0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SSR</m:t>
                    </m:r>
                    <m:r>
                      <a:rPr lang="en-US" sz="2600" b="0" i="0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SST</m:t>
                    </m:r>
                  </m:oMath>
                </a14:m>
                <a:r>
                  <a:rPr lang="en-US" sz="2600" dirty="0">
                    <a:solidFill>
                      <a:srgbClr val="0052F6"/>
                    </a:solidFill>
                  </a:rPr>
                  <a:t>  </a:t>
                </a:r>
                <a:endParaRPr lang="en-US" sz="2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2123A6-0703-656D-60AE-308B6364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02" y="5527590"/>
                <a:ext cx="3133895" cy="5014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FE5B672-2F4B-6BDD-CC29-5E3EF3233608}"/>
              </a:ext>
            </a:extLst>
          </p:cNvPr>
          <p:cNvSpPr txBox="1"/>
          <p:nvPr/>
        </p:nvSpPr>
        <p:spPr>
          <a:xfrm>
            <a:off x="826107" y="5557885"/>
            <a:ext cx="129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Define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13853-F6C5-A393-02E8-B0CA97E76DFA}"/>
              </a:ext>
            </a:extLst>
          </p:cNvPr>
          <p:cNvSpPr txBox="1"/>
          <p:nvPr/>
        </p:nvSpPr>
        <p:spPr>
          <a:xfrm>
            <a:off x="826107" y="6061563"/>
            <a:ext cx="129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FB757C-EC2D-33EC-1737-FBF92754F58C}"/>
                  </a:ext>
                </a:extLst>
              </p:cNvPr>
              <p:cNvSpPr txBox="1"/>
              <p:nvPr/>
            </p:nvSpPr>
            <p:spPr>
              <a:xfrm>
                <a:off x="2365011" y="6029074"/>
                <a:ext cx="3133895" cy="50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sz="2600" b="0" i="0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0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=1− 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SSE</m:t>
                    </m:r>
                    <m:r>
                      <a:rPr lang="en-US" sz="2600" b="0" i="0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SST</m:t>
                    </m:r>
                  </m:oMath>
                </a14:m>
                <a:r>
                  <a:rPr lang="en-US" sz="2600" dirty="0">
                    <a:solidFill>
                      <a:srgbClr val="0052F6"/>
                    </a:solidFill>
                  </a:rPr>
                  <a:t>  </a:t>
                </a:r>
                <a:endParaRPr lang="en-US" sz="2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FB757C-EC2D-33EC-1737-FBF92754F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011" y="6029074"/>
                <a:ext cx="3133895" cy="5014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507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6" y="312287"/>
            <a:ext cx="11198353" cy="640080"/>
          </a:xfrm>
        </p:spPr>
        <p:txBody>
          <a:bodyPr>
            <a:no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Common Theme, Toolbox and Research workflow in Data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40539-179C-4937-8FB9-A7ADBEBB5AE5}"/>
              </a:ext>
            </a:extLst>
          </p:cNvPr>
          <p:cNvSpPr txBox="1"/>
          <p:nvPr/>
        </p:nvSpPr>
        <p:spPr>
          <a:xfrm>
            <a:off x="4850675" y="3402517"/>
            <a:ext cx="25842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Theme</a:t>
            </a:r>
          </a:p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Research Workflow</a:t>
            </a:r>
          </a:p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Toolbox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792EF-00FC-4C14-88C8-9C804BB9A790}"/>
              </a:ext>
            </a:extLst>
          </p:cNvPr>
          <p:cNvSpPr/>
          <p:nvPr/>
        </p:nvSpPr>
        <p:spPr>
          <a:xfrm>
            <a:off x="599139" y="2321438"/>
            <a:ext cx="3438011" cy="39626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C677F-E19B-4FEA-A2CA-D7947425A685}"/>
              </a:ext>
            </a:extLst>
          </p:cNvPr>
          <p:cNvSpPr txBox="1"/>
          <p:nvPr/>
        </p:nvSpPr>
        <p:spPr>
          <a:xfrm>
            <a:off x="8503920" y="2555459"/>
            <a:ext cx="31646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Problems</a:t>
            </a:r>
          </a:p>
          <a:p>
            <a:endParaRPr lang="en-US" sz="2800" dirty="0"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Recommendation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Association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AB6FD-9CEA-40A1-AC63-C6EE160F9A7B}"/>
              </a:ext>
            </a:extLst>
          </p:cNvPr>
          <p:cNvSpPr txBox="1"/>
          <p:nvPr/>
        </p:nvSpPr>
        <p:spPr>
          <a:xfrm>
            <a:off x="933644" y="2433905"/>
            <a:ext cx="292608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Algorithms</a:t>
            </a:r>
          </a:p>
          <a:p>
            <a:endParaRPr lang="en-US" sz="2200" dirty="0">
              <a:latin typeface="Comic Sans MS" panose="030F0702030302020204" pitchFamily="66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SVM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KNN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Naïve Bayes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Neural Network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Logistics Regression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NLP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4ADE32-EED8-4FB0-88BC-B7A4C992FAD4}"/>
              </a:ext>
            </a:extLst>
          </p:cNvPr>
          <p:cNvSpPr/>
          <p:nvPr/>
        </p:nvSpPr>
        <p:spPr>
          <a:xfrm>
            <a:off x="8270814" y="2301336"/>
            <a:ext cx="3448745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565D99-52BE-4E4F-BA50-85004C2B7B39}"/>
              </a:ext>
            </a:extLst>
          </p:cNvPr>
          <p:cNvSpPr txBox="1"/>
          <p:nvPr/>
        </p:nvSpPr>
        <p:spPr>
          <a:xfrm>
            <a:off x="1137513" y="1286800"/>
            <a:ext cx="10408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Apply different algorithms to solve different problems 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based on the same theme and research workflow</a:t>
            </a: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B642E40D-2D88-4F5A-93D5-BF748F182836}"/>
              </a:ext>
            </a:extLst>
          </p:cNvPr>
          <p:cNvSpPr/>
          <p:nvPr/>
        </p:nvSpPr>
        <p:spPr>
          <a:xfrm>
            <a:off x="4513516" y="2879455"/>
            <a:ext cx="3328151" cy="2862006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6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A3AD7-ABF4-426C-A8B1-EA322F012357}"/>
              </a:ext>
            </a:extLst>
          </p:cNvPr>
          <p:cNvSpPr txBox="1"/>
          <p:nvPr/>
        </p:nvSpPr>
        <p:spPr>
          <a:xfrm>
            <a:off x="855470" y="1659285"/>
            <a:ext cx="104810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Will use Linear Regression for many of the general practices in building models, some of them are</a:t>
            </a:r>
          </a:p>
          <a:p>
            <a:pPr algn="ctr"/>
            <a:endParaRPr lang="en-US" sz="2800" dirty="0"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mic Sans MS" panose="030F0702030302020204" pitchFamily="66" charset="0"/>
              </a:rPr>
              <a:t>Split the dataset into training set and a testing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mic Sans MS" panose="030F0702030302020204" pitchFamily="66" charset="0"/>
              </a:rPr>
              <a:t>Use standard metrics to judge model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omic Sans MS" panose="030F0702030302020204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mic Sans MS" panose="030F0702030302020204" pitchFamily="66" charset="0"/>
              </a:rPr>
              <a:t>K-fold cross validation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3922DB61-0D3D-416C-B647-BB0745CD29F3}"/>
              </a:ext>
            </a:extLst>
          </p:cNvPr>
          <p:cNvSpPr txBox="1">
            <a:spLocks/>
          </p:cNvSpPr>
          <p:nvPr/>
        </p:nvSpPr>
        <p:spPr>
          <a:xfrm>
            <a:off x="496823" y="293116"/>
            <a:ext cx="11198353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52F6"/>
                </a:solidFill>
                <a:latin typeface="Comic Sans MS" panose="030F0702030302020204" pitchFamily="66" charset="0"/>
                <a:cs typeface="Segoe UI Light" panose="020B0502040204020203" pitchFamily="34" charset="0"/>
              </a:rPr>
              <a:t>Common Theme, Toolbox and Research workflow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172229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0600-A7D0-4B2B-91F2-3BE8F856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A3AD7-ABF4-426C-A8B1-EA322F012357}"/>
              </a:ext>
            </a:extLst>
          </p:cNvPr>
          <p:cNvSpPr txBox="1"/>
          <p:nvPr/>
        </p:nvSpPr>
        <p:spPr>
          <a:xfrm>
            <a:off x="3070860" y="3230880"/>
            <a:ext cx="605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anose="030F0702030302020204" pitchFamily="66" charset="0"/>
              </a:rPr>
              <a:t>Learning by doing</a:t>
            </a:r>
          </a:p>
        </p:txBody>
      </p:sp>
    </p:spTree>
    <p:extLst>
      <p:ext uri="{BB962C8B-B14F-4D97-AF65-F5344CB8AC3E}">
        <p14:creationId xmlns:p14="http://schemas.microsoft.com/office/powerpoint/2010/main" val="968806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Linear Regression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8027C6-5056-477E-88EB-B3EBB11546E1}"/>
                  </a:ext>
                </a:extLst>
              </p:cNvPr>
              <p:cNvSpPr txBox="1"/>
              <p:nvPr/>
            </p:nvSpPr>
            <p:spPr>
              <a:xfrm>
                <a:off x="539496" y="1238250"/>
                <a:ext cx="11208004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mic Sans MS" panose="030F0702030302020204" pitchFamily="66" charset="0"/>
                  </a:rPr>
                  <a:t>Challenges Number 1 </a:t>
                </a:r>
                <a:r>
                  <a:rPr lang="en-US" sz="2400" dirty="0">
                    <a:latin typeface="Comic Sans MS" panose="030F0702030302020204" pitchFamily="66" charset="0"/>
                  </a:rPr>
                  <a:t>Multi-linear regressions with n-factors</a:t>
                </a:r>
              </a:p>
              <a:p>
                <a:endParaRPr lang="en-US" sz="2400" dirty="0">
                  <a:latin typeface="Comic Sans MS" panose="030F0702030302020204" pitchFamily="66" charset="0"/>
                </a:endParaRPr>
              </a:p>
              <a:p>
                <a:r>
                  <a:rPr lang="en-US" sz="2400" dirty="0">
                    <a:latin typeface="Comic Sans MS" panose="030F0702030302020204" pitchFamily="66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….</m:t>
                    </m:r>
                  </m:oMath>
                </a14:m>
                <a:endParaRPr lang="en-US" sz="2400" b="0" dirty="0">
                  <a:latin typeface="Comic Sans MS" panose="030F0702030302020204" pitchFamily="66" charset="0"/>
                </a:endParaRPr>
              </a:p>
              <a:p>
                <a:endParaRPr lang="en-US" sz="2200" dirty="0">
                  <a:latin typeface="Comic Sans MS" panose="030F0702030302020204" pitchFamily="66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omic Sans MS" panose="030F0702030302020204" pitchFamily="66" charset="0"/>
                  </a:rPr>
                  <a:t>Collinearity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omic Sans MS" panose="030F0702030302020204" pitchFamily="66" charset="0"/>
                  </a:rPr>
                  <a:t>Pick the factors with highest correlation first, but what about the second factors?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omic Sans MS" panose="030F0702030302020204" pitchFamily="66" charset="0"/>
                  </a:rPr>
                  <a:t>Second highest correlation coefficients or lowest correlation with the first factor, but with high enough correlation with the dependent variable</a:t>
                </a:r>
              </a:p>
              <a:p>
                <a:pPr lvl="2"/>
                <a:endParaRPr lang="en-US" sz="2200" dirty="0"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sz="2200" b="1" dirty="0">
                    <a:latin typeface="Comic Sans MS" panose="030F0702030302020204" pitchFamily="66" charset="0"/>
                  </a:rPr>
                  <a:t>Solution:   </a:t>
                </a:r>
                <a:r>
                  <a:rPr lang="en-US" sz="2200" dirty="0">
                    <a:latin typeface="Comic Sans MS" panose="030F0702030302020204" pitchFamily="66" charset="0"/>
                  </a:rPr>
                  <a:t>find an Orthogonal  independent vectors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omic Sans MS" panose="030F0702030302020204" pitchFamily="66" charset="0"/>
                  </a:rPr>
                  <a:t>PCA (Principal Components Analysis)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accent5">
                        <a:lumMod val="50000"/>
                      </a:schemeClr>
                    </a:solidFill>
                  </a:rPr>
                  <a:t>=&gt;   </a:t>
                </a:r>
                <a:r>
                  <a:rPr lang="en-US" sz="2400" dirty="0">
                    <a:solidFill>
                      <a:schemeClr val="accent5">
                        <a:lumMod val="50000"/>
                      </a:schemeClr>
                    </a:solidFill>
                    <a:latin typeface="Comic Sans MS" panose="030F0702030302020204" pitchFamily="66" charset="0"/>
                  </a:rPr>
                  <a:t>Features Engineering</a:t>
                </a:r>
              </a:p>
              <a:p>
                <a:endParaRPr lang="en-US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8027C6-5056-477E-88EB-B3EBB1154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1238250"/>
                <a:ext cx="11208004" cy="5355312"/>
              </a:xfrm>
              <a:prstGeom prst="rect">
                <a:avLst/>
              </a:prstGeom>
              <a:blipFill>
                <a:blip r:embed="rId2"/>
                <a:stretch>
                  <a:fillRect l="-871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0348AE6-82B3-4EBF-A4E3-53C6607726B7}"/>
              </a:ext>
            </a:extLst>
          </p:cNvPr>
          <p:cNvSpPr/>
          <p:nvPr/>
        </p:nvSpPr>
        <p:spPr>
          <a:xfrm>
            <a:off x="3814885" y="5619750"/>
            <a:ext cx="5022166" cy="64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6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Linear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8027C6-5056-477E-88EB-B3EBB11546E1}"/>
              </a:ext>
            </a:extLst>
          </p:cNvPr>
          <p:cNvSpPr txBox="1"/>
          <p:nvPr/>
        </p:nvSpPr>
        <p:spPr>
          <a:xfrm>
            <a:off x="907760" y="1274882"/>
            <a:ext cx="10399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Challenge Number 2: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Relationship is NOT linear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b="1" dirty="0">
                <a:latin typeface="Comic Sans MS" panose="030F0702030302020204" pitchFamily="66" charset="0"/>
              </a:rPr>
              <a:t>Solution:  </a:t>
            </a:r>
            <a:r>
              <a:rPr lang="en-US" sz="2400" dirty="0">
                <a:latin typeface="Comic Sans MS" panose="030F0702030302020204" pitchFamily="66" charset="0"/>
              </a:rPr>
              <a:t>Transform non-linear relationship into linear equations</a:t>
            </a:r>
          </a:p>
          <a:p>
            <a:pPr lvl="1"/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8AD298-BDBA-4B94-BBCC-CAAED71D29E4}"/>
                  </a:ext>
                </a:extLst>
              </p:cNvPr>
              <p:cNvSpPr txBox="1"/>
              <p:nvPr/>
            </p:nvSpPr>
            <p:spPr>
              <a:xfrm>
                <a:off x="2487797" y="4052670"/>
                <a:ext cx="7658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=&gt;  Y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                                         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8AD298-BDBA-4B94-BBCC-CAAED71D2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797" y="4052670"/>
                <a:ext cx="7658100" cy="830997"/>
              </a:xfrm>
              <a:prstGeom prst="rect">
                <a:avLst/>
              </a:prstGeom>
              <a:blipFill>
                <a:blip r:embed="rId2"/>
                <a:stretch>
                  <a:fillRect l="-103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2EC282-CFD2-BF7C-98D7-A79329B3D30A}"/>
                  </a:ext>
                </a:extLst>
              </p:cNvPr>
              <p:cNvSpPr txBox="1"/>
              <p:nvPr/>
            </p:nvSpPr>
            <p:spPr>
              <a:xfrm>
                <a:off x="2487797" y="5249727"/>
                <a:ext cx="6808603" cy="130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b="0" dirty="0"/>
                  <a:t>      =&gt; Y = m X + b where Y = ln(N) and X = t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2EC282-CFD2-BF7C-98D7-A79329B3D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797" y="5249727"/>
                <a:ext cx="6808603" cy="1309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4B58C56-1B1B-96E6-636C-F4B3D0EC257B}"/>
              </a:ext>
            </a:extLst>
          </p:cNvPr>
          <p:cNvSpPr txBox="1"/>
          <p:nvPr/>
        </p:nvSpPr>
        <p:spPr>
          <a:xfrm>
            <a:off x="977900" y="3642677"/>
            <a:ext cx="182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Example: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82B0-832B-0739-48DA-D7C8EB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E408-AB31-D17C-4359-42742CA81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173" y="1752510"/>
            <a:ext cx="5375827" cy="4756964"/>
          </a:xfrm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  <a:p>
            <a:pPr lvl="1"/>
            <a:r>
              <a:rPr lang="en-US" dirty="0"/>
              <a:t>Mean Square Error</a:t>
            </a:r>
          </a:p>
          <a:p>
            <a:pPr lvl="1"/>
            <a:r>
              <a:rPr lang="en-US" dirty="0"/>
              <a:t>Cost Function</a:t>
            </a:r>
          </a:p>
          <a:p>
            <a:pPr lvl="1"/>
            <a:r>
              <a:rPr lang="en-US" dirty="0"/>
              <a:t>R-squares</a:t>
            </a:r>
          </a:p>
          <a:p>
            <a:pPr lvl="1"/>
            <a:r>
              <a:rPr lang="en-US" dirty="0"/>
              <a:t>Train/test Split</a:t>
            </a:r>
          </a:p>
          <a:p>
            <a:pPr lvl="1"/>
            <a:r>
              <a:rPr lang="en-US" dirty="0"/>
              <a:t>K-fold cross validation</a:t>
            </a:r>
          </a:p>
          <a:p>
            <a:pPr lvl="1"/>
            <a:r>
              <a:rPr lang="en-US" dirty="0"/>
              <a:t>Polynomial Regression</a:t>
            </a:r>
          </a:p>
          <a:p>
            <a:pPr lvl="1"/>
            <a:r>
              <a:rPr lang="en-US" dirty="0"/>
              <a:t>Bias vs Variance</a:t>
            </a:r>
          </a:p>
          <a:p>
            <a:pPr lvl="1"/>
            <a:r>
              <a:rPr lang="en-US" dirty="0"/>
              <a:t>Common Problems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0516B-255E-A855-D371-1B0CE25F71D9}"/>
              </a:ext>
            </a:extLst>
          </p:cNvPr>
          <p:cNvSpPr txBox="1"/>
          <p:nvPr/>
        </p:nvSpPr>
        <p:spPr>
          <a:xfrm>
            <a:off x="6400800" y="1847036"/>
            <a:ext cx="42799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Logistics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Classification Problem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Maximum Likelihood Principle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Cost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Precision/Recall as Performance 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Multi-Class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232523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81E2-ACB9-64F4-F287-61F927CD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38C2D-85EB-7E84-9443-914D3D5FDBF4}"/>
              </a:ext>
            </a:extLst>
          </p:cNvPr>
          <p:cNvSpPr txBox="1"/>
          <p:nvPr/>
        </p:nvSpPr>
        <p:spPr>
          <a:xfrm>
            <a:off x="832804" y="2951946"/>
            <a:ext cx="8706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omic Sans MS" panose="030F0702030302020204" pitchFamily="66" charset="0"/>
            </a:endParaRP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		</a:t>
            </a:r>
            <a:r>
              <a:rPr lang="en-US" sz="3200" dirty="0">
                <a:latin typeface="Comic Sans MS" panose="030F0702030302020204" pitchFamily="66" charset="0"/>
              </a:rPr>
              <a:t>Learning by doing</a:t>
            </a:r>
          </a:p>
        </p:txBody>
      </p:sp>
    </p:spTree>
    <p:extLst>
      <p:ext uri="{BB962C8B-B14F-4D97-AF65-F5344CB8AC3E}">
        <p14:creationId xmlns:p14="http://schemas.microsoft.com/office/powerpoint/2010/main" val="2456533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3BE4-BE8B-4ACB-9E62-4AA143EA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vs More complicated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6034F-B2F2-4199-9A0A-A3C7CB36F5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619" y="1730076"/>
            <a:ext cx="10820762" cy="397764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Using a model with more parameters (more features, more independent variables), you are guaranteed to fit your in-sample data (training data) better</a:t>
            </a:r>
          </a:p>
          <a:p>
            <a:endParaRPr lang="en-US" sz="2800" dirty="0"/>
          </a:p>
          <a:p>
            <a:pPr lvl="1"/>
            <a:r>
              <a:rPr lang="en-US" sz="2800" dirty="0"/>
              <a:t>More parameters =&gt; R-squares always increases</a:t>
            </a:r>
          </a:p>
          <a:p>
            <a:pPr lvl="1"/>
            <a:endParaRPr lang="en-US" sz="2800" dirty="0"/>
          </a:p>
          <a:p>
            <a:r>
              <a:rPr lang="en-US" sz="2800" dirty="0"/>
              <a:t>BUT it doesn’t mean you have a better model</a:t>
            </a:r>
          </a:p>
          <a:p>
            <a:endParaRPr lang="en-US" sz="2800" dirty="0"/>
          </a:p>
          <a:p>
            <a:pPr lvl="1"/>
            <a:r>
              <a:rPr lang="en-US" sz="2800" dirty="0"/>
              <a:t>Adjusted R-squares  ( R-squares adjusted by penalizing models with more parameters)</a:t>
            </a:r>
          </a:p>
        </p:txBody>
      </p:sp>
    </p:spTree>
    <p:extLst>
      <p:ext uri="{BB962C8B-B14F-4D97-AF65-F5344CB8AC3E}">
        <p14:creationId xmlns:p14="http://schemas.microsoft.com/office/powerpoint/2010/main" val="172505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7" y="350680"/>
            <a:ext cx="11670793" cy="640080"/>
          </a:xfrm>
        </p:spPr>
        <p:txBody>
          <a:bodyPr>
            <a:no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Lessons Learned from Polynomial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95CFE-FE34-4B20-BBA9-0DF8D3D8BFBA}"/>
              </a:ext>
            </a:extLst>
          </p:cNvPr>
          <p:cNvSpPr txBox="1"/>
          <p:nvPr/>
        </p:nvSpPr>
        <p:spPr>
          <a:xfrm>
            <a:off x="657808" y="4495365"/>
            <a:ext cx="105415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mic Sans MS" panose="030F0702030302020204" pitchFamily="66" charset="0"/>
              </a:rPr>
              <a:t>A more sophisticated model tends to have smaller errors in the training set, but can perform worse in testing dataset because it overfit </a:t>
            </a:r>
          </a:p>
          <a:p>
            <a:endParaRPr lang="en-US" sz="2200" dirty="0">
              <a:latin typeface="Comic Sans MS" panose="030F0702030302020204" pitchFamily="66" charset="0"/>
            </a:endParaRPr>
          </a:p>
          <a:p>
            <a:r>
              <a:rPr lang="en-US" sz="2200" dirty="0">
                <a:latin typeface="Comic Sans MS" panose="030F0702030302020204" pitchFamily="66" charset="0"/>
              </a:rPr>
              <a:t>A too simplistic model will never be able to fit well on both the training set as well as the testing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8CA770-F541-4085-A72A-BB942BCA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544758"/>
            <a:ext cx="3676650" cy="2609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66C396-5C3F-40FF-9491-02287D1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3" y="1506658"/>
            <a:ext cx="3886200" cy="2647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761A22-0398-41E8-A85C-D232B101A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452" y="1544758"/>
            <a:ext cx="3460243" cy="2581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459585-DD6F-4E0D-AE5A-7352A8AAD7D3}"/>
              </a:ext>
            </a:extLst>
          </p:cNvPr>
          <p:cNvSpPr txBox="1"/>
          <p:nvPr/>
        </p:nvSpPr>
        <p:spPr>
          <a:xfrm>
            <a:off x="521207" y="1249251"/>
            <a:ext cx="32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Underfit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A4361-2590-4BC7-A7A7-00BFFA979D08}"/>
              </a:ext>
            </a:extLst>
          </p:cNvPr>
          <p:cNvSpPr txBox="1"/>
          <p:nvPr/>
        </p:nvSpPr>
        <p:spPr>
          <a:xfrm>
            <a:off x="4565172" y="1234226"/>
            <a:ext cx="32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Overfit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43E241-7E6A-4F7D-9110-BB4F1775B128}"/>
              </a:ext>
            </a:extLst>
          </p:cNvPr>
          <p:cNvSpPr txBox="1"/>
          <p:nvPr/>
        </p:nvSpPr>
        <p:spPr>
          <a:xfrm>
            <a:off x="8360452" y="1175426"/>
            <a:ext cx="32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Good fit</a:t>
            </a:r>
          </a:p>
        </p:txBody>
      </p:sp>
    </p:spTree>
    <p:extLst>
      <p:ext uri="{BB962C8B-B14F-4D97-AF65-F5344CB8AC3E}">
        <p14:creationId xmlns:p14="http://schemas.microsoft.com/office/powerpoint/2010/main" val="65099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CDF-47D3-4399-B260-0F06B563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31BBC-B437-448F-9AE5-F41FEFA99B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378701" cy="5259660"/>
          </a:xfrm>
        </p:spPr>
        <p:txBody>
          <a:bodyPr>
            <a:normAutofit/>
          </a:bodyPr>
          <a:lstStyle/>
          <a:p>
            <a:r>
              <a:rPr lang="en-US" dirty="0"/>
              <a:t>Bias means your model is intrinsically wrong (off, biased) that you will not fit the data well. If you use a too simplistic model, you will have high bias.</a:t>
            </a:r>
          </a:p>
          <a:p>
            <a:endParaRPr lang="en-US" dirty="0"/>
          </a:p>
          <a:p>
            <a:r>
              <a:rPr lang="en-US" dirty="0"/>
              <a:t>On the other hand, using a more complicated model, you will have low bias. However, your model will not generalize well to testing dataset (out-of-sample data). The “variance” of your prediction will be high</a:t>
            </a:r>
          </a:p>
          <a:p>
            <a:endParaRPr lang="en-US" dirty="0"/>
          </a:p>
          <a:p>
            <a:r>
              <a:rPr lang="en-US" dirty="0"/>
              <a:t>We call this the Bias vs Variance trade-off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8147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1102-6100-4613-9597-38F63E25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Tradeoff</a:t>
            </a:r>
          </a:p>
        </p:txBody>
      </p:sp>
      <p:pic>
        <p:nvPicPr>
          <p:cNvPr id="2050" name="Picture 2" descr="https://miro.medium.com/max/830/1*9hPX9pAO3jqLrzt0IE3JzA.png">
            <a:extLst>
              <a:ext uri="{FF2B5EF4-FFF2-40B4-BE49-F238E27FC236}">
                <a16:creationId xmlns:a16="http://schemas.microsoft.com/office/drawing/2014/main" id="{8952035A-AE07-45C5-B56B-B778F819A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8" y="1573286"/>
            <a:ext cx="9760404" cy="483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69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D48B-C775-4949-8C93-D0FBA1BAF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Tradeoff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6E2E1-563F-47BF-8C4A-1633937B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1366837"/>
            <a:ext cx="5734050" cy="481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EF216-9245-4EF2-9BB9-E357AB68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375861"/>
            <a:ext cx="5148382" cy="50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41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7" y="307796"/>
            <a:ext cx="11670793" cy="640080"/>
          </a:xfrm>
        </p:spPr>
        <p:txBody>
          <a:bodyPr>
            <a:no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Recall Linear Regression can still apply to non-linear relationship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551ACA-CDDF-42B3-BC6F-99A80EF0617E}"/>
              </a:ext>
            </a:extLst>
          </p:cNvPr>
          <p:cNvSpPr/>
          <p:nvPr/>
        </p:nvSpPr>
        <p:spPr>
          <a:xfrm>
            <a:off x="680642" y="1541739"/>
            <a:ext cx="5526160" cy="1059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2B1941-DF96-4842-97CB-E2D8BE50CFEC}"/>
                  </a:ext>
                </a:extLst>
              </p:cNvPr>
              <p:cNvSpPr txBox="1"/>
              <p:nvPr/>
            </p:nvSpPr>
            <p:spPr>
              <a:xfrm>
                <a:off x="959552" y="3055096"/>
                <a:ext cx="10494499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sz="2400" dirty="0">
                    <a:solidFill>
                      <a:srgbClr val="002060"/>
                    </a:solidFill>
                    <a:latin typeface="Comic Sans MS" panose="030F0702030302020204" pitchFamily="66" charset="0"/>
                  </a:rPr>
                  <a:t>If  Y = log ( P / (1-P) )  </a:t>
                </a:r>
                <a:r>
                  <a:rPr lang="en-US" sz="3200" dirty="0">
                    <a:solidFill>
                      <a:srgbClr val="002060"/>
                    </a:solidFill>
                    <a:latin typeface="Comic Sans MS" panose="030F0702030302020204" pitchFamily="66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002060"/>
                  </a:solidFill>
                  <a:latin typeface="Comic Sans MS" panose="030F0702030302020204" pitchFamily="66" charset="0"/>
                </a:endParaRPr>
              </a:p>
              <a:p>
                <a:endParaRPr lang="en-US" sz="2400" dirty="0">
                  <a:solidFill>
                    <a:srgbClr val="00206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2400" dirty="0">
                    <a:solidFill>
                      <a:srgbClr val="002060"/>
                    </a:solidFill>
                    <a:latin typeface="Comic Sans MS" panose="030F0702030302020204" pitchFamily="66" charset="0"/>
                  </a:rPr>
                  <a:t>where P is the probability of something happens</a:t>
                </a:r>
              </a:p>
              <a:p>
                <a:endParaRPr lang="en-US" sz="2400" dirty="0">
                  <a:solidFill>
                    <a:srgbClr val="00206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2400" dirty="0">
                    <a:solidFill>
                      <a:srgbClr val="002060"/>
                    </a:solidFill>
                    <a:latin typeface="Comic Sans MS" panose="030F0702030302020204" pitchFamily="66" charset="0"/>
                  </a:rPr>
                  <a:t>It is called Logistic Regression, which we will cover next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2B1941-DF96-4842-97CB-E2D8BE50C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52" y="3055096"/>
                <a:ext cx="10494499" cy="2616101"/>
              </a:xfrm>
              <a:prstGeom prst="rect">
                <a:avLst/>
              </a:prstGeom>
              <a:blipFill>
                <a:blip r:embed="rId2"/>
                <a:stretch>
                  <a:fillRect l="-871" b="-4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F9FA35C-D475-444C-B0CB-148680A95E97}"/>
              </a:ext>
            </a:extLst>
          </p:cNvPr>
          <p:cNvSpPr/>
          <p:nvPr/>
        </p:nvSpPr>
        <p:spPr>
          <a:xfrm>
            <a:off x="521207" y="3393911"/>
            <a:ext cx="11069868" cy="2492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C475D-659F-4145-8951-F0949F4591FA}"/>
              </a:ext>
            </a:extLst>
          </p:cNvPr>
          <p:cNvSpPr/>
          <p:nvPr/>
        </p:nvSpPr>
        <p:spPr>
          <a:xfrm>
            <a:off x="6583242" y="1541739"/>
            <a:ext cx="4778314" cy="1052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DA09EB-D4BF-521C-4362-AEFB4E488108}"/>
                  </a:ext>
                </a:extLst>
              </p:cNvPr>
              <p:cNvSpPr txBox="1"/>
              <p:nvPr/>
            </p:nvSpPr>
            <p:spPr>
              <a:xfrm>
                <a:off x="959552" y="1792849"/>
                <a:ext cx="58373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=&gt;  Y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                              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DA09EB-D4BF-521C-4362-AEFB4E488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52" y="1792849"/>
                <a:ext cx="5837390" cy="707886"/>
              </a:xfrm>
              <a:prstGeom prst="rect">
                <a:avLst/>
              </a:prstGeom>
              <a:blipFill>
                <a:blip r:embed="rId3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ACB13-90B8-E9F1-11E5-45BD9151E835}"/>
                  </a:ext>
                </a:extLst>
              </p:cNvPr>
              <p:cNvSpPr txBox="1"/>
              <p:nvPr/>
            </p:nvSpPr>
            <p:spPr>
              <a:xfrm>
                <a:off x="6744669" y="1672055"/>
                <a:ext cx="4993327" cy="1152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=&gt;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b="0" dirty="0"/>
                  <a:t>=&gt; Y = m X + b where Y = ln(N) and X = t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ACB13-90B8-E9F1-11E5-45BD9151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669" y="1672055"/>
                <a:ext cx="4993327" cy="1152495"/>
              </a:xfrm>
              <a:prstGeom prst="rect">
                <a:avLst/>
              </a:prstGeom>
              <a:blipFill>
                <a:blip r:embed="rId4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85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5829" y="351927"/>
            <a:ext cx="6877119" cy="640080"/>
          </a:xfrm>
        </p:spPr>
        <p:txBody>
          <a:bodyPr>
            <a:no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Classification Problem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615829" y="1493241"/>
            <a:ext cx="10899896" cy="1321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E7BFB-CE05-4455-B307-E02273C10A83}"/>
              </a:ext>
            </a:extLst>
          </p:cNvPr>
          <p:cNvSpPr txBox="1"/>
          <p:nvPr/>
        </p:nvSpPr>
        <p:spPr>
          <a:xfrm>
            <a:off x="1344491" y="1978640"/>
            <a:ext cx="9442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Linear Regression:  Target variable can take any numeric value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dirty="0">
                <a:latin typeface="Comic Sans MS" panose="030F0702030302020204" pitchFamily="66" charset="0"/>
              </a:rPr>
              <a:t>Binary Classification Problem:  Target variable is either 1 or 0, Yes or No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dirty="0">
                <a:latin typeface="Comic Sans MS" panose="030F0702030302020204" pitchFamily="66" charset="0"/>
              </a:rPr>
              <a:t>Multi-class Classification Problem: Target variable is a list of possible values (such as classify a picture of animal as a cat, dog, bird, fish picture) 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63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82B0-832B-0739-48DA-D7C8EB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E408-AB31-D17C-4359-42742CA81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173" y="1752510"/>
            <a:ext cx="5375827" cy="475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Linear Regression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Mean Square Error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Cost Function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R-squares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Train/test Split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K-fold cross validation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Polynomial Regression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Bias vs Variance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Common Problems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0516B-255E-A855-D371-1B0CE25F71D9}"/>
              </a:ext>
            </a:extLst>
          </p:cNvPr>
          <p:cNvSpPr txBox="1"/>
          <p:nvPr/>
        </p:nvSpPr>
        <p:spPr>
          <a:xfrm>
            <a:off x="6400800" y="1847036"/>
            <a:ext cx="42799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Logistics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Classification Problem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Maximum Likelihood Principle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Cost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Precision/Recall as Performance metric</a:t>
            </a:r>
          </a:p>
        </p:txBody>
      </p:sp>
    </p:spTree>
    <p:extLst>
      <p:ext uri="{BB962C8B-B14F-4D97-AF65-F5344CB8AC3E}">
        <p14:creationId xmlns:p14="http://schemas.microsoft.com/office/powerpoint/2010/main" val="300517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5829" y="250327"/>
            <a:ext cx="6877119" cy="640080"/>
          </a:xfrm>
        </p:spPr>
        <p:txBody>
          <a:bodyPr>
            <a:no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Classification Problem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615829" y="1493241"/>
            <a:ext cx="10899896" cy="1321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620C23-FE27-49EB-A977-A4B0539C1C1E}"/>
              </a:ext>
            </a:extLst>
          </p:cNvPr>
          <p:cNvSpPr txBox="1"/>
          <p:nvPr/>
        </p:nvSpPr>
        <p:spPr>
          <a:xfrm>
            <a:off x="615829" y="1221424"/>
            <a:ext cx="1073172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A classification problem is a problem where the goal is to predict whether the target variable belongs to one of the pre-defined possibilities. When there are only two choices, it is referred to as a </a:t>
            </a:r>
            <a:r>
              <a:rPr lang="en-US" sz="2400" dirty="0">
                <a:solidFill>
                  <a:srgbClr val="0052F6"/>
                </a:solidFill>
                <a:latin typeface="Comic Sans MS" panose="030F0702030302020204" pitchFamily="66" charset="0"/>
              </a:rPr>
              <a:t>binary classification problem</a:t>
            </a:r>
            <a:r>
              <a:rPr lang="en-US" sz="2400" dirty="0">
                <a:latin typeface="Comic Sans MS" panose="030F0702030302020204" pitchFamily="66" charset="0"/>
              </a:rPr>
              <a:t>. Otherwise, it is a multi-class classification problem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b="1" dirty="0">
                <a:latin typeface="Comic Sans MS" panose="030F0702030302020204" pitchFamily="66" charset="0"/>
              </a:rPr>
              <a:t>Example: </a:t>
            </a:r>
          </a:p>
          <a:p>
            <a:pPr marL="3086100" lvl="6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Wining or Losing a game</a:t>
            </a:r>
          </a:p>
          <a:p>
            <a:pPr marL="3086100" lvl="6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Determine whether an email is a spam or not</a:t>
            </a:r>
          </a:p>
          <a:p>
            <a:pPr marL="3086100" lvl="6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Decide whether it will rain or not tomorrow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dirty="0">
                <a:latin typeface="Comic Sans MS" panose="030F0702030302020204" pitchFamily="66" charset="0"/>
              </a:rPr>
              <a:t>Although the final forecast target variable is either 1 or 0  (Win or Lose, Spam or not Spam, Rain or not rain), we often </a:t>
            </a:r>
            <a:r>
              <a:rPr lang="en-US" sz="2400" dirty="0">
                <a:solidFill>
                  <a:srgbClr val="0052F6"/>
                </a:solidFill>
                <a:latin typeface="Comic Sans MS" panose="030F0702030302020204" pitchFamily="66" charset="0"/>
              </a:rPr>
              <a:t>forecast the probability of the interested event first</a:t>
            </a:r>
            <a:r>
              <a:rPr lang="en-US" sz="2400" dirty="0">
                <a:latin typeface="Comic Sans MS" panose="030F0702030302020204" pitchFamily="66" charset="0"/>
              </a:rPr>
              <a:t>. If the probability is larger than 0.5, we classify the instance as “1”, otherwise as “0”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3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7ABD-D7D9-41CA-AEF9-412D8540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CF219-8B96-4AC3-9883-90E1828657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6796" y="2916386"/>
            <a:ext cx="6558408" cy="1822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“Hello World Program” in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4034732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6A9D-D807-4644-9B22-B7ED428C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337B80-C73B-4808-B371-DA22461DC0E1}"/>
                  </a:ext>
                </a:extLst>
              </p:cNvPr>
              <p:cNvSpPr txBox="1"/>
              <p:nvPr/>
            </p:nvSpPr>
            <p:spPr>
              <a:xfrm>
                <a:off x="539496" y="1342147"/>
                <a:ext cx="11301825" cy="4937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mic Sans MS" panose="030F0702030302020204" pitchFamily="66" charset="0"/>
                  </a:rPr>
                  <a:t>Logistic Regression assumes that the Log of Odds is a linear function of the features, i.e.</a:t>
                </a:r>
              </a:p>
              <a:p>
                <a:endParaRPr lang="en-US" sz="2400" dirty="0">
                  <a:latin typeface="Comic Sans MS" panose="030F0702030302020204" pitchFamily="66" charset="0"/>
                </a:endParaRPr>
              </a:p>
              <a:p>
                <a:r>
                  <a:rPr lang="en-US" sz="2400" dirty="0">
                    <a:latin typeface="Comic Sans MS" panose="030F0702030302020204" pitchFamily="66" charset="0"/>
                  </a:rPr>
                  <a:t>      	      Y  = Log ( P/(1-P) 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 …. 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sz="2400" b="1" dirty="0">
                  <a:latin typeface="Comic Sans MS" panose="030F0702030302020204" pitchFamily="66" charset="0"/>
                </a:endParaRPr>
              </a:p>
              <a:p>
                <a:endParaRPr lang="en-US" sz="2400" dirty="0">
                  <a:latin typeface="Comic Sans MS" panose="030F0702030302020204" pitchFamily="66" charset="0"/>
                </a:endParaRPr>
              </a:p>
              <a:p>
                <a:r>
                  <a:rPr lang="en-US" sz="2400" dirty="0">
                    <a:latin typeface="Comic Sans MS" panose="030F0702030302020204" pitchFamily="66" charset="0"/>
                  </a:rPr>
                  <a:t>From Y = Log ( P/(1-P) ),  we can derive</a:t>
                </a:r>
              </a:p>
              <a:p>
                <a:endParaRPr lang="en-US" sz="2400" dirty="0">
                  <a:latin typeface="Comic Sans MS" panose="030F0702030302020204" pitchFamily="66" charset="0"/>
                </a:endParaRPr>
              </a:p>
              <a:p>
                <a:r>
                  <a:rPr lang="en-US" sz="2400" dirty="0">
                    <a:latin typeface="Comic Sans MS" panose="030F0702030302020204" pitchFamily="66" charset="0"/>
                  </a:rPr>
                  <a:t>	                      P =  1 /  ( 1 + exp (-y) )  = Sigmoid ( y )</a:t>
                </a:r>
              </a:p>
              <a:p>
                <a:endParaRPr lang="en-US" sz="2400" dirty="0">
                  <a:latin typeface="Comic Sans MS" panose="030F0702030302020204" pitchFamily="66" charset="0"/>
                </a:endParaRPr>
              </a:p>
              <a:p>
                <a:endParaRPr lang="en-US" sz="2400" dirty="0">
                  <a:latin typeface="Comic Sans MS" panose="030F0702030302020204" pitchFamily="66" charset="0"/>
                </a:endParaRPr>
              </a:p>
              <a:p>
                <a:r>
                  <a:rPr lang="en-US" sz="2400" dirty="0">
                    <a:latin typeface="Comic Sans MS" panose="030F0702030302020204" pitchFamily="66" charset="0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box>
                      <m:boxPr>
                        <m:ctrlPr>
                          <a:rPr lang="en-US" sz="3200" b="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0052F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0052F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0052F6"/>
                                </a:solidFill>
                                <a:latin typeface="Cambria Math" panose="02040503050406030204" pitchFamily="18" charset="0"/>
                              </a:rPr>
                              <m:t>1+ </m:t>
                            </m:r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0052F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srgbClr val="0052F6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0052F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0" i="1" smtClean="0">
                                    <a:solidFill>
                                      <a:srgbClr val="0052F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r>
                  <a:rPr lang="en-US" sz="3200" dirty="0">
                    <a:solidFill>
                      <a:srgbClr val="0052F6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sz="3200" dirty="0">
                    <a:latin typeface="Comic Sans MS" panose="030F0702030302020204" pitchFamily="66" charset="0"/>
                  </a:rPr>
                  <a:t>   </a:t>
                </a:r>
                <a:r>
                  <a:rPr lang="en-US" sz="2400" dirty="0">
                    <a:latin typeface="Comic Sans MS" panose="030F0702030302020204" pitchFamily="66" charset="0"/>
                  </a:rPr>
                  <a:t>is called a Sigmoid function</a:t>
                </a:r>
              </a:p>
              <a:p>
                <a:endParaRPr lang="en-US" sz="2000" dirty="0">
                  <a:latin typeface="Comic Sans MS" panose="030F0702030302020204" pitchFamily="66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337B80-C73B-4808-B371-DA22461DC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" y="1342147"/>
                <a:ext cx="11301825" cy="4937570"/>
              </a:xfrm>
              <a:prstGeom prst="rect">
                <a:avLst/>
              </a:prstGeom>
              <a:blipFill>
                <a:blip r:embed="rId2"/>
                <a:stretch>
                  <a:fillRect l="-863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06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6A9D-D807-4644-9B22-B7ED428C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of a 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337B80-C73B-4808-B371-DA22461DC0E1}"/>
                  </a:ext>
                </a:extLst>
              </p:cNvPr>
              <p:cNvSpPr txBox="1"/>
              <p:nvPr/>
            </p:nvSpPr>
            <p:spPr>
              <a:xfrm>
                <a:off x="597683" y="1358920"/>
                <a:ext cx="5663689" cy="4800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⁡(−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3200" dirty="0"/>
              </a:p>
              <a:p>
                <a:endParaRPr lang="en-US" sz="2400" dirty="0"/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Y can be from negative infinity to positive infinity, while P is limited from 0 to 1</a:t>
                </a:r>
              </a:p>
              <a:p>
                <a:endParaRPr lang="en-US" sz="2000" dirty="0">
                  <a:latin typeface="Comic Sans MS" panose="030F0702030302020204" pitchFamily="66" charset="0"/>
                </a:endParaRP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Y = m X + b   (for one-variable feature)</a:t>
                </a: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b="0" dirty="0">
                    <a:latin typeface="Comic Sans MS" panose="030F0702030302020204" pitchFamily="66" charset="0"/>
                  </a:rPr>
                  <a:t> (in general)</a:t>
                </a:r>
              </a:p>
              <a:p>
                <a:endParaRPr lang="en-US" sz="2000" dirty="0">
                  <a:latin typeface="Comic Sans MS" panose="030F0702030302020204" pitchFamily="66" charset="0"/>
                </a:endParaRPr>
              </a:p>
              <a:p>
                <a:endParaRPr lang="en-US" sz="2000" dirty="0">
                  <a:latin typeface="Comic Sans MS" panose="030F0702030302020204" pitchFamily="66" charset="0"/>
                </a:endParaRP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Using the Sigmoid function, we can map from the features vector to a probability which can then be used to map to a two-class target variable (i.e., Class Label = 1 when P &gt; 0.5, Class Label = 0 when P &lt; 0.5 )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337B80-C73B-4808-B371-DA22461DC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83" y="1358920"/>
                <a:ext cx="5663689" cy="4800097"/>
              </a:xfrm>
              <a:prstGeom prst="rect">
                <a:avLst/>
              </a:prstGeom>
              <a:blipFill>
                <a:blip r:embed="rId2"/>
                <a:stretch>
                  <a:fillRect l="-1076" r="-2368" b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64D6809-AF97-45DD-A29F-192A657B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595" y="1632495"/>
            <a:ext cx="5066817" cy="3866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1741B7-6479-45A8-BCBF-E728063276AC}"/>
              </a:ext>
            </a:extLst>
          </p:cNvPr>
          <p:cNvSpPr/>
          <p:nvPr/>
        </p:nvSpPr>
        <p:spPr>
          <a:xfrm>
            <a:off x="6400802" y="2801781"/>
            <a:ext cx="3433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1E74A-C358-4E87-8746-8628DEAC50FE}"/>
              </a:ext>
            </a:extLst>
          </p:cNvPr>
          <p:cNvSpPr/>
          <p:nvPr/>
        </p:nvSpPr>
        <p:spPr>
          <a:xfrm>
            <a:off x="8789859" y="5567194"/>
            <a:ext cx="3353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3824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71895-3895-4E99-BDC1-DC1E94B2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 (aka logistic function)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7E2F8-05D8-421D-853B-D8D79692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54" y="1242563"/>
            <a:ext cx="5262766" cy="220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A24D8-5D0C-4451-BE08-AC431770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54" y="3667306"/>
            <a:ext cx="5885983" cy="2076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2A093-8F7E-4944-8376-A0221BAAA7A0}"/>
              </a:ext>
            </a:extLst>
          </p:cNvPr>
          <p:cNvSpPr txBox="1"/>
          <p:nvPr/>
        </p:nvSpPr>
        <p:spPr>
          <a:xfrm>
            <a:off x="538263" y="1266649"/>
            <a:ext cx="44587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Now consider an example where we want to decide whether a student pass or fail based on how many hours he studies before the test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Class Label  = 1  or  0  = Pass or Fail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Predictor = Number of hours studied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One can solve this as a Logistic Regression with one variable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Log ( P/(1-P) ) = Y = m X + b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m and b are the regression coefficients</a:t>
            </a:r>
          </a:p>
          <a:p>
            <a:r>
              <a:rPr lang="en-US" dirty="0">
                <a:latin typeface="Comic Sans MS" panose="030F0702030302020204" pitchFamily="66" charset="0"/>
              </a:rPr>
              <a:t>X is the number of hours studies</a:t>
            </a:r>
          </a:p>
          <a:p>
            <a:r>
              <a:rPr lang="en-US" dirty="0">
                <a:latin typeface="Comic Sans MS" panose="030F0702030302020204" pitchFamily="66" charset="0"/>
              </a:rPr>
              <a:t>Y is the Log (Odds of Passing)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8DE546-3FF1-4A1C-8D4D-5850BAB9DDD8}"/>
              </a:ext>
            </a:extLst>
          </p:cNvPr>
          <p:cNvSpPr/>
          <p:nvPr/>
        </p:nvSpPr>
        <p:spPr>
          <a:xfrm>
            <a:off x="4943348" y="6194363"/>
            <a:ext cx="7208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https://towardsdatascience.com/logistic-regression-python-7c451928efee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10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62CF5-2C9F-47EF-A159-4635DFC7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12" y="295422"/>
            <a:ext cx="10794493" cy="640080"/>
          </a:xfrm>
        </p:spPr>
        <p:txBody>
          <a:bodyPr>
            <a:normAutofit/>
          </a:bodyPr>
          <a:lstStyle/>
          <a:p>
            <a:r>
              <a:rPr lang="en-US" sz="2800" dirty="0"/>
              <a:t>Transform between Probability space to the features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34824-204F-4472-90C4-6892B6165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6" y="1644982"/>
            <a:ext cx="5258032" cy="4330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D0883-4C6E-4224-A8D8-17A47DBF3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27" y="1592111"/>
            <a:ext cx="5456662" cy="421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21585-D7A7-4714-8113-533EC6A07A8B}"/>
              </a:ext>
            </a:extLst>
          </p:cNvPr>
          <p:cNvSpPr txBox="1"/>
          <p:nvPr/>
        </p:nvSpPr>
        <p:spPr>
          <a:xfrm>
            <a:off x="1856934" y="4698609"/>
            <a:ext cx="190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hours studied</a:t>
            </a:r>
          </a:p>
        </p:txBody>
      </p:sp>
    </p:spTree>
    <p:extLst>
      <p:ext uri="{BB962C8B-B14F-4D97-AF65-F5344CB8AC3E}">
        <p14:creationId xmlns:p14="http://schemas.microsoft.com/office/powerpoint/2010/main" val="1035948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6F6F-65FD-4BE2-A940-48415F6F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for each data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9A168-DAE1-4090-8E70-50B582A1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716259"/>
            <a:ext cx="3426916" cy="4296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77502-BF9C-459E-A341-180F6E98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49" y="1716259"/>
            <a:ext cx="3259476" cy="43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7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6F6F-65FD-4BE2-A940-48415F6F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for each data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9A168-DAE1-4090-8E70-50B582A1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716259"/>
            <a:ext cx="3426916" cy="4296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77502-BF9C-459E-A341-180F6E98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49" y="1716259"/>
            <a:ext cx="3259476" cy="43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25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E810-15A5-4827-9D82-E855ED0B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75" y="331410"/>
            <a:ext cx="9219693" cy="640080"/>
          </a:xfrm>
        </p:spPr>
        <p:txBody>
          <a:bodyPr>
            <a:normAutofit/>
          </a:bodyPr>
          <a:lstStyle/>
          <a:p>
            <a:r>
              <a:rPr lang="en-US" sz="2800" dirty="0"/>
              <a:t>Now try to use Least Square to fit a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7C3BC-AA37-4E6A-B5D5-733C3667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58" y="1663125"/>
            <a:ext cx="8216529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7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76FF-5D4A-4089-AC51-ED9ED753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6" y="375620"/>
            <a:ext cx="10465661" cy="640080"/>
          </a:xfrm>
        </p:spPr>
        <p:txBody>
          <a:bodyPr>
            <a:noAutofit/>
          </a:bodyPr>
          <a:lstStyle/>
          <a:p>
            <a:r>
              <a:rPr lang="en-US" sz="2400" dirty="0"/>
              <a:t>We can transform from the feature space back to the Probability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4B60D-1B05-4D7F-A71F-61DB0A92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10" y="1641176"/>
            <a:ext cx="5116018" cy="4183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9B69C-85DD-40D9-A521-71D6A6C4B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590" y="1641176"/>
            <a:ext cx="3798277" cy="42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44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DBF8-BC0E-416E-9666-B8BE84A5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have the data point on the Sigmoid 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3525E-E20B-46AF-AF07-C04CEFF1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0" y="1420837"/>
            <a:ext cx="4135783" cy="3598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764C48-C1CC-4B20-9146-3EE12F69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737" y="1420837"/>
            <a:ext cx="4135783" cy="3598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701AE-562B-4992-A4C6-55A6BF1F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81" y="5366225"/>
            <a:ext cx="4805582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9C8DC-9B86-4FF8-BC33-F6090E11F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738" y="5251925"/>
            <a:ext cx="4881562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7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C3AF-6AD9-4EF5-9772-A95EE8E8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990E22-DB54-4F70-8503-89304E1E07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88899" y="1245108"/>
                <a:ext cx="11080418" cy="50032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Likelihood Function is the function that calculates the probability of observing the data that we have observed.</a:t>
                </a:r>
              </a:p>
              <a:p>
                <a:endParaRPr lang="en-US" dirty="0"/>
              </a:p>
              <a:p>
                <a:pPr marL="2286000" lvl="5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grow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0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𝑃𝑟𝑜𝑏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  <a:p>
                <a:r>
                  <a:rPr lang="en-US" dirty="0"/>
                  <a:t>Maximum likelihood estimation is a method that determines values for the parameters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) of a model. The parameter values are found such that they </a:t>
                </a:r>
                <a:r>
                  <a:rPr lang="en-US" dirty="0">
                    <a:solidFill>
                      <a:srgbClr val="0052F6"/>
                    </a:solidFill>
                  </a:rPr>
                  <a:t>maximize the likelihood </a:t>
                </a:r>
                <a:r>
                  <a:rPr lang="en-US" dirty="0"/>
                  <a:t>that the process described by the model produced the data that were actually observed.</a:t>
                </a:r>
              </a:p>
              <a:p>
                <a:endParaRPr lang="en-US" dirty="0"/>
              </a:p>
              <a:p>
                <a:r>
                  <a:rPr lang="en-US" dirty="0"/>
                  <a:t>Instead of considering 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;x)), we will consider the Log of the likelihood as maximizing Log(L) is the same as maximizing 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990E22-DB54-4F70-8503-89304E1E0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88899" y="1245108"/>
                <a:ext cx="11080418" cy="5003292"/>
              </a:xfrm>
              <a:blipFill>
                <a:blip r:embed="rId2"/>
                <a:stretch>
                  <a:fillRect l="-715" t="-1705" r="-1265" b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00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Relationships between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6269B-E0DD-4DCA-9198-C372B5632D6D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1540" y="1460500"/>
            <a:ext cx="9686925" cy="473354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0279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266E-9300-E0E8-3A4B-5553F8F8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finding model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1410E-B6BB-FA51-F2BE-AF88F71CE3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34796" y="3445093"/>
            <a:ext cx="6864604" cy="1520607"/>
          </a:xfrm>
        </p:spPr>
        <p:txBody>
          <a:bodyPr/>
          <a:lstStyle/>
          <a:p>
            <a:r>
              <a:rPr lang="en-US" dirty="0"/>
              <a:t>Linear Regression</a:t>
            </a:r>
          </a:p>
          <a:p>
            <a:pPr lvl="1"/>
            <a:r>
              <a:rPr lang="en-US" dirty="0"/>
              <a:t>Minimizing MSE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9C12BD-5D00-717A-8C2D-50359227CFAE}"/>
              </a:ext>
            </a:extLst>
          </p:cNvPr>
          <p:cNvSpPr txBox="1">
            <a:spLocks/>
          </p:cNvSpPr>
          <p:nvPr/>
        </p:nvSpPr>
        <p:spPr>
          <a:xfrm>
            <a:off x="882396" y="1628993"/>
            <a:ext cx="10471404" cy="152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Maximizing the Log Likelihood Function which is the same as minimizing the negative of the Log Likelihood Function</a:t>
            </a:r>
          </a:p>
          <a:p>
            <a:pPr lvl="1"/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AB84C-3F0B-27C4-FB73-BABB7D82F4C7}"/>
              </a:ext>
            </a:extLst>
          </p:cNvPr>
          <p:cNvSpPr txBox="1"/>
          <p:nvPr/>
        </p:nvSpPr>
        <p:spPr>
          <a:xfrm>
            <a:off x="1257300" y="4826000"/>
            <a:ext cx="934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Can we express the criteria (methodology) for finding best-fitted line under the same “framework”?</a:t>
            </a:r>
          </a:p>
        </p:txBody>
      </p:sp>
    </p:spTree>
    <p:extLst>
      <p:ext uri="{BB962C8B-B14F-4D97-AF65-F5344CB8AC3E}">
        <p14:creationId xmlns:p14="http://schemas.microsoft.com/office/powerpoint/2010/main" val="307030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959F-64D5-414E-B995-D5665C8D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F452A4-1809-4E7F-A97B-AE2CFFDA49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62825" y="1334008"/>
                <a:ext cx="11066350" cy="504139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Recall in Linear Regression, to find the best-fitted line, we minimize the MSE (mean square error)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think of the MSE as some kind of cost function, denoted by J(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/>
                  <a:t> is the model parameters vector, i.e., 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lvl="3"/>
                <a:r>
                  <a:rPr lang="en-US" dirty="0"/>
                  <a:t>J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MSE </a:t>
                </a:r>
                <a:r>
                  <a:rPr lang="en-US" sz="3600" dirty="0"/>
                  <a:t>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p>
                                      <m:sSup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box>
                  </m:oMath>
                </a14:m>
                <a:endParaRPr lang="en-US" sz="3600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denote the forecasting function which in Linear Regression is </a:t>
                </a:r>
                <a:r>
                  <a:rPr lang="en-US" b="0" dirty="0"/>
                  <a:t> </a:t>
                </a:r>
              </a:p>
              <a:p>
                <a:pPr lvl="2"/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dirty="0"/>
                  <a:t>for one-factor model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dirty="0"/>
                  <a:t>for multi-variables model</a:t>
                </a:r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pPr marL="1828800" lvl="4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F452A4-1809-4E7F-A97B-AE2CFFDA4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62825" y="1334008"/>
                <a:ext cx="11066350" cy="5041392"/>
              </a:xfrm>
              <a:blipFill>
                <a:blip r:embed="rId3"/>
                <a:stretch>
                  <a:fillRect l="-826" t="-2297" b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604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959F-64D5-414E-B995-D5665C8D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F452A4-1809-4E7F-A97B-AE2CFFDA49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35608"/>
                <a:ext cx="11066350" cy="39999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In Logistic regression, Cost Function is the  negative of the Log (Likelihood) function</a:t>
                </a:r>
              </a:p>
              <a:p>
                <a:endParaRPr lang="en-US" sz="2400" dirty="0"/>
              </a:p>
              <a:p>
                <a:pPr marL="457200" lvl="1" indent="0">
                  <a:buNone/>
                </a:pPr>
                <a:r>
                  <a:rPr lang="en-US" sz="2400" dirty="0"/>
                  <a:t>Maximizing Likelihood = Maximizing Log(likelihood) </a:t>
                </a:r>
              </a:p>
              <a:p>
                <a:pPr marL="457200" lvl="1" indent="0">
                  <a:buNone/>
                </a:pPr>
                <a:r>
                  <a:rPr lang="en-US" sz="2400" dirty="0"/>
                  <a:t>                             </a:t>
                </a:r>
                <a:r>
                  <a:rPr lang="en-US" sz="3000" dirty="0"/>
                  <a:t>= </a:t>
                </a:r>
                <a:r>
                  <a:rPr lang="en-US" sz="2400" dirty="0"/>
                  <a:t>Minimizing Cost Function defined by –Log(likelihood)</a:t>
                </a:r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pPr marL="457200" lvl="1" indent="0">
                  <a:buNone/>
                </a:pPr>
                <a:r>
                  <a:rPr lang="en-US" sz="5800" dirty="0"/>
                  <a:t>       {</a:t>
                </a:r>
                <a:r>
                  <a:rPr lang="en-US" sz="2400" dirty="0"/>
                  <a:t>                                                       h(x) =  1/ (1 + exp(-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x)</a:t>
                </a:r>
              </a:p>
              <a:p>
                <a:pPr marL="457200" lvl="1" indent="0">
                  <a:buNone/>
                </a:pPr>
                <a:endParaRPr lang="en-US" sz="2400" dirty="0"/>
              </a:p>
              <a:p>
                <a:pPr lvl="4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F452A4-1809-4E7F-A97B-AE2CFFDA4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35608"/>
                <a:ext cx="11066350" cy="3999992"/>
              </a:xfrm>
              <a:blipFill>
                <a:blip r:embed="rId2"/>
                <a:stretch>
                  <a:fillRect l="-882" t="-2134" r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6CEAF68-A860-48C0-B7EE-E064214A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57" y="3905444"/>
            <a:ext cx="2808246" cy="987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40DB2-5246-48C1-957D-603696FBB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39" y="3905444"/>
            <a:ext cx="1237957" cy="9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42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959F-64D5-414E-B995-D5665C8D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cost function makes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452A4-1809-4E7F-A97B-AE2CFFDA49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1066350" cy="5422392"/>
          </a:xfrm>
        </p:spPr>
        <p:txBody>
          <a:bodyPr>
            <a:normAutofit/>
          </a:bodyPr>
          <a:lstStyle/>
          <a:p>
            <a:pPr marL="1828800" lvl="4" indent="0">
              <a:buNone/>
            </a:pPr>
            <a:r>
              <a:rPr lang="en-US" sz="2400" dirty="0"/>
              <a:t>{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CEAF68-A860-48C0-B7EE-E064214A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84" y="1508188"/>
            <a:ext cx="2808246" cy="987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40DB2-5246-48C1-957D-603696FB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97" y="1435608"/>
            <a:ext cx="1237957" cy="9146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661311-B997-4F7D-83CB-076ACC754269}"/>
              </a:ext>
            </a:extLst>
          </p:cNvPr>
          <p:cNvSpPr/>
          <p:nvPr/>
        </p:nvSpPr>
        <p:spPr>
          <a:xfrm>
            <a:off x="1991754" y="1508188"/>
            <a:ext cx="48479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5400" dirty="0"/>
              <a:t>{</a:t>
            </a:r>
            <a:r>
              <a:rPr lang="en-US" sz="800" dirty="0"/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94E1D-22EB-40B4-9320-345F824E9679}"/>
              </a:ext>
            </a:extLst>
          </p:cNvPr>
          <p:cNvSpPr txBox="1"/>
          <p:nvPr/>
        </p:nvSpPr>
        <p:spPr>
          <a:xfrm>
            <a:off x="586154" y="2539156"/>
            <a:ext cx="113035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dirty="0">
                <a:latin typeface="Comic Sans MS" panose="030F0702030302020204" pitchFamily="66" charset="0"/>
              </a:rPr>
              <a:t>When Y = 1 (actual case),    if forecast  is wrong (</a:t>
            </a:r>
            <a:r>
              <a:rPr lang="en-US" sz="2000" dirty="0" err="1">
                <a:latin typeface="Comic Sans MS" panose="030F0702030302020204" pitchFamily="66" charset="0"/>
              </a:rPr>
              <a:t>ie</a:t>
            </a:r>
            <a:r>
              <a:rPr lang="en-US" sz="2000" dirty="0">
                <a:latin typeface="Comic Sans MS" panose="030F0702030302020204" pitchFamily="66" charset="0"/>
              </a:rPr>
              <a:t>  forecast zero probability),  i.e. h(x) =&gt; 0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		              then – log (h(x)) =&gt;  big   =&gt; Cost function is big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 dirty="0">
                <a:latin typeface="Comic Sans MS" panose="030F0702030302020204" pitchFamily="66" charset="0"/>
              </a:rPr>
              <a:t>When Y = 0 (actual case),    if forecast  is wrong (</a:t>
            </a:r>
            <a:r>
              <a:rPr lang="en-US" sz="2000" dirty="0" err="1">
                <a:latin typeface="Comic Sans MS" panose="030F0702030302020204" pitchFamily="66" charset="0"/>
              </a:rPr>
              <a:t>ie</a:t>
            </a:r>
            <a:r>
              <a:rPr lang="en-US" sz="2000" dirty="0">
                <a:latin typeface="Comic Sans MS" panose="030F0702030302020204" pitchFamily="66" charset="0"/>
              </a:rPr>
              <a:t>  forecast probability of one),  i.e. h(x) =&gt; 1, </a:t>
            </a:r>
            <a:r>
              <a:rPr lang="en-US" sz="2000" dirty="0" err="1">
                <a:latin typeface="Comic Sans MS" panose="030F0702030302020204" pitchFamily="66" charset="0"/>
              </a:rPr>
              <a:t>ie</a:t>
            </a:r>
            <a:r>
              <a:rPr lang="en-US" sz="2000" dirty="0">
                <a:latin typeface="Comic Sans MS" panose="030F0702030302020204" pitchFamily="66" charset="0"/>
              </a:rPr>
              <a:t>. 1 – h(x) =&gt; 0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		              then – log (1 - h(x)) =&gt;  big   =&gt; Cost function is big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>
                <a:latin typeface="Comic Sans MS" panose="030F0702030302020204" pitchFamily="66" charset="0"/>
              </a:rPr>
              <a:t>So,  </a:t>
            </a:r>
            <a:r>
              <a:rPr lang="en-US" sz="2000" dirty="0">
                <a:latin typeface="Comic Sans MS" panose="030F0702030302020204" pitchFamily="66" charset="0"/>
              </a:rPr>
              <a:t>the cost function is big when the forecast is different from actual case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 dirty="0">
                <a:latin typeface="Comic Sans MS" panose="030F0702030302020204" pitchFamily="66" charset="0"/>
              </a:rPr>
              <a:t>Therefore, minimizing cost function =&gt; forecasting the right answer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98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0EE7-1CEE-4485-8EF8-ABB97FA3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1284C9-53A2-48A6-9D4F-94DC5316DD9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9496" y="1420837"/>
                <a:ext cx="11652504" cy="498910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600" dirty="0"/>
                  <a:t>In most machine learning models, we find the best fit model  by first defining a cost function      </a:t>
                </a:r>
              </a:p>
              <a:p>
                <a:pPr marL="0" indent="0">
                  <a:buNone/>
                </a:pPr>
                <a:r>
                  <a:rPr lang="en-US" sz="2600" dirty="0"/>
                  <a:t>				J (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    Then we use a solver to find the value of the theta’s so that the cost function is   minimized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In linear regression, one can find closed form solution</a:t>
                </a:r>
              </a:p>
              <a:p>
                <a:r>
                  <a:rPr lang="en-US" sz="2600" dirty="0"/>
                  <a:t>In a more general optimization problem, there is no closed form solution, one will need to use various numerical methods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Gradient descent is the most common way to solve this optimization problem</a:t>
                </a:r>
              </a:p>
              <a:p>
                <a:pPr lvl="1"/>
                <a:endParaRPr lang="en-US" sz="3100" dirty="0"/>
              </a:p>
              <a:p>
                <a:pPr lvl="1"/>
                <a:endParaRPr lang="en-US" sz="3100" dirty="0"/>
              </a:p>
              <a:p>
                <a:pPr lvl="1"/>
                <a:endParaRPr lang="en-US" sz="3200" dirty="0"/>
              </a:p>
              <a:p>
                <a:pPr lvl="1"/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1284C9-53A2-48A6-9D4F-94DC5316D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9496" y="1420837"/>
                <a:ext cx="11652504" cy="4989107"/>
              </a:xfrm>
              <a:blipFill>
                <a:blip r:embed="rId3"/>
                <a:stretch>
                  <a:fillRect l="-837" t="-2320" r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683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F853-C218-4CAE-BEB7-D9DDB916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in Linear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B9B22-4365-4D3B-BA17-9284D9448F3F}"/>
              </a:ext>
            </a:extLst>
          </p:cNvPr>
          <p:cNvSpPr txBox="1"/>
          <p:nvPr/>
        </p:nvSpPr>
        <p:spPr>
          <a:xfrm>
            <a:off x="619681" y="5537028"/>
            <a:ext cx="465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In practice, we just call the “Fit” method from the library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016F6C-38EF-4726-B0CB-2AF1506179EE}"/>
              </a:ext>
            </a:extLst>
          </p:cNvPr>
          <p:cNvSpPr/>
          <p:nvPr/>
        </p:nvSpPr>
        <p:spPr>
          <a:xfrm>
            <a:off x="5697572" y="54367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https://medium.com/@lachlanmiller_52885/machine-learning-week-1-cost-function-gradient-descent-and-univariate-linear-regression-8f5fe69815fd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3BAC4-9F95-4897-AF79-2B33438D2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19" y="1327019"/>
            <a:ext cx="6096000" cy="3562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F59E5-2580-48C5-90D8-C9846CDE8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81" y="1421213"/>
            <a:ext cx="3609975" cy="829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77519-2180-4D91-8940-E554E6333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81" y="2516587"/>
            <a:ext cx="3609975" cy="1183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95F876-B500-4023-BBF7-51596A8C8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13" y="3821208"/>
            <a:ext cx="5278859" cy="15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5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3FE20-CD06-C1BE-4390-C63F9B54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C235-EFC3-3882-3954-F374E0B4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Andrew Ng’s old but popular Machine Learning videos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FDE37-4208-5585-0EF5-AA7919F21500}"/>
              </a:ext>
            </a:extLst>
          </p:cNvPr>
          <p:cNvSpPr txBox="1"/>
          <p:nvPr/>
        </p:nvSpPr>
        <p:spPr>
          <a:xfrm>
            <a:off x="874643" y="1213532"/>
            <a:ext cx="992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Andrew Ng’s popular Machine Learning class video is on</a:t>
            </a:r>
          </a:p>
          <a:p>
            <a:r>
              <a:rPr lang="en-US" dirty="0">
                <a:hlinkClick r:id="rId2"/>
              </a:rPr>
              <a:t>(3757) Machine Learning Specialization by Andrew Ng – YouTube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08A83-D67C-01A6-18E2-6001C61C8E3E}"/>
              </a:ext>
            </a:extLst>
          </p:cNvPr>
          <p:cNvSpPr txBox="1"/>
          <p:nvPr/>
        </p:nvSpPr>
        <p:spPr>
          <a:xfrm>
            <a:off x="874643" y="2748832"/>
            <a:ext cx="103054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#11 Machine Learning Specialization [Course 1, Week 1, Lesson 3] (youtube.com)</a:t>
            </a:r>
            <a:r>
              <a:rPr lang="en-US" dirty="0"/>
              <a:t>  (Cost Function)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#12 Machine Learning Specialization [Course 1, Week 1, Lesson 3] (youtube.com)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hlinkClick r:id="rId5"/>
              </a:rPr>
              <a:t>#15 Machine Learning Specialization [Course 1, Week 1, Lesson 4] (youtube.com)</a:t>
            </a:r>
            <a:endParaRPr lang="en-US" b="1" dirty="0"/>
          </a:p>
          <a:p>
            <a:endParaRPr lang="en-US" b="1" dirty="0"/>
          </a:p>
          <a:p>
            <a:r>
              <a:rPr lang="en-US" dirty="0">
                <a:hlinkClick r:id="rId6"/>
              </a:rPr>
              <a:t>#16 Machine Learning Specialization [Course 1, Week 1, Lesson 4] (youtube.com)</a:t>
            </a:r>
            <a:endParaRPr lang="en-US" dirty="0"/>
          </a:p>
          <a:p>
            <a:endParaRPr lang="en-US" b="1" dirty="0"/>
          </a:p>
          <a:p>
            <a:r>
              <a:rPr lang="en-US" dirty="0">
                <a:hlinkClick r:id="rId7"/>
              </a:rPr>
              <a:t>#17 Machine Learning Specialization [Course 1, Week 1, Lesson 4] (youtube.com)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2ABE6-2D0D-B0D4-5F18-795F3C6FE224}"/>
              </a:ext>
            </a:extLst>
          </p:cNvPr>
          <p:cNvSpPr txBox="1"/>
          <p:nvPr/>
        </p:nvSpPr>
        <p:spPr>
          <a:xfrm>
            <a:off x="963168" y="2188857"/>
            <a:ext cx="747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 on Gradient Descent in lectures 15</a:t>
            </a:r>
          </a:p>
        </p:txBody>
      </p:sp>
    </p:spTree>
    <p:extLst>
      <p:ext uri="{BB962C8B-B14F-4D97-AF65-F5344CB8AC3E}">
        <p14:creationId xmlns:p14="http://schemas.microsoft.com/office/powerpoint/2010/main" val="2071480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B705-2B6C-AB2C-A63B-27111A79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in 2-dimension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83D9D-AF97-CD9D-4DAD-553DA5BB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07" y="1414882"/>
            <a:ext cx="7523557" cy="4418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41B4F-B26B-712F-BDB0-4B15980D11FE}"/>
              </a:ext>
            </a:extLst>
          </p:cNvPr>
          <p:cNvSpPr txBox="1"/>
          <p:nvPr/>
        </p:nvSpPr>
        <p:spPr>
          <a:xfrm>
            <a:off x="2954823" y="6118521"/>
            <a:ext cx="851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(3757) #13 Machine Learning Specialization [Course 1, Week 1, Lesson 3]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8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057C-F3EA-FE69-1DA2-98E71126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83451-BBC9-86B4-7E7D-0F9FF0FA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1274521"/>
            <a:ext cx="10521190" cy="50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59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0BF2A-75A2-B2CE-7827-E1AFE24C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6819-B4F9-3DAD-E232-DD08D11E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“training” a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3B492-4ED1-55F2-F360-06B68086DD88}"/>
              </a:ext>
            </a:extLst>
          </p:cNvPr>
          <p:cNvSpPr txBox="1"/>
          <p:nvPr/>
        </p:nvSpPr>
        <p:spPr>
          <a:xfrm>
            <a:off x="5462016" y="62432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(3757) #15 Machine Learning Specialization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D26A09-3CFA-6BF9-E897-69AA66B7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04" y="1318525"/>
            <a:ext cx="9469245" cy="2465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B771D-BDD8-D18B-91B0-1B5356D78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05" y="3915922"/>
            <a:ext cx="9638351" cy="223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DF36-846E-172C-0F74-2845A73D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Example: Predicting House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E1BE7-7D2E-4676-8827-C24008D670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53835" y="2111593"/>
            <a:ext cx="9702335" cy="28668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Observation: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800" dirty="0"/>
              <a:t>House Price has a very high correlation with the size of the house (in square feet)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Call House Price as Y, Square feet of the house as X</a:t>
            </a:r>
          </a:p>
        </p:txBody>
      </p:sp>
    </p:spTree>
    <p:extLst>
      <p:ext uri="{BB962C8B-B14F-4D97-AF65-F5344CB8AC3E}">
        <p14:creationId xmlns:p14="http://schemas.microsoft.com/office/powerpoint/2010/main" val="4008142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40B8-CC4A-B8B9-5430-14BE098F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Intuition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A2F83-2E9C-7F35-79F6-765B9393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07" y="1242370"/>
            <a:ext cx="10049681" cy="53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73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Common Terminology in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BFD36-F165-47FC-A9EA-1A8650CF5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348" y="1204751"/>
            <a:ext cx="7595072" cy="4941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500EC-92C1-413A-8F62-65CAAD350AA1}"/>
              </a:ext>
            </a:extLst>
          </p:cNvPr>
          <p:cNvSpPr txBox="1"/>
          <p:nvPr/>
        </p:nvSpPr>
        <p:spPr>
          <a:xfrm>
            <a:off x="640080" y="449797"/>
            <a:ext cx="6415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52F6"/>
                </a:solidFill>
                <a:latin typeface="Comic Sans MS" panose="030F0702030302020204" pitchFamily="66" charset="0"/>
              </a:rPr>
              <a:t>How many you know</a:t>
            </a:r>
          </a:p>
        </p:txBody>
      </p:sp>
    </p:spTree>
    <p:extLst>
      <p:ext uri="{BB962C8B-B14F-4D97-AF65-F5344CB8AC3E}">
        <p14:creationId xmlns:p14="http://schemas.microsoft.com/office/powerpoint/2010/main" val="42616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6FE47-8AC9-4FEA-9078-5BC5D31F0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66" y="331659"/>
            <a:ext cx="10324593" cy="640080"/>
          </a:xfrm>
        </p:spPr>
        <p:txBody>
          <a:bodyPr>
            <a:normAutofit/>
          </a:bodyPr>
          <a:lstStyle/>
          <a:p>
            <a:r>
              <a:rPr lang="en-US" dirty="0"/>
              <a:t>Type I and Type II error </a:t>
            </a:r>
          </a:p>
        </p:txBody>
      </p:sp>
      <p:pic>
        <p:nvPicPr>
          <p:cNvPr id="4" name="Content Placeholder 3" descr="A picture containing newspaper, text&#10;&#10;Description generated with very high confidence">
            <a:extLst>
              <a:ext uri="{FF2B5EF4-FFF2-40B4-BE49-F238E27FC236}">
                <a16:creationId xmlns:a16="http://schemas.microsoft.com/office/drawing/2014/main" id="{5E4392F1-2208-4132-9FE9-4696A43C87E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225295" y="2144502"/>
            <a:ext cx="4831149" cy="3804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3F820-2172-4B35-B4E8-85827EEF04DE}"/>
              </a:ext>
            </a:extLst>
          </p:cNvPr>
          <p:cNvSpPr txBox="1"/>
          <p:nvPr/>
        </p:nvSpPr>
        <p:spPr>
          <a:xfrm>
            <a:off x="741145" y="2081674"/>
            <a:ext cx="6180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Type I error when you have a False Positive (FP) case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Actual case is losing (0), but you predict winning 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Actual case is not default (0), but you predict he/she will default 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02AAA-7BD6-40B7-B32F-EEC4E3FBAFC5}"/>
              </a:ext>
            </a:extLst>
          </p:cNvPr>
          <p:cNvSpPr txBox="1"/>
          <p:nvPr/>
        </p:nvSpPr>
        <p:spPr>
          <a:xfrm>
            <a:off x="837398" y="3995678"/>
            <a:ext cx="6180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Type II error when you have a False Negative (FN) case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Actual case is winning (1), but you predict losing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Actual case is the loan will not be paid off (</a:t>
            </a:r>
            <a:r>
              <a:rPr lang="en-US" dirty="0" err="1">
                <a:latin typeface="Comic Sans MS" panose="030F0702030302020204" pitchFamily="66" charset="0"/>
              </a:rPr>
              <a:t>ie</a:t>
            </a:r>
            <a:r>
              <a:rPr lang="en-US" dirty="0">
                <a:latin typeface="Comic Sans MS" panose="030F0702030302020204" pitchFamily="66" charset="0"/>
              </a:rPr>
              <a:t> default, 1), you predict that the loan will be paid off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8F989-16FC-4359-B598-DD137B7BDFE3}"/>
              </a:ext>
            </a:extLst>
          </p:cNvPr>
          <p:cNvSpPr txBox="1"/>
          <p:nvPr/>
        </p:nvSpPr>
        <p:spPr>
          <a:xfrm>
            <a:off x="596766" y="1235840"/>
            <a:ext cx="964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Positive case is the case you are interested and usually encoded as 1.</a:t>
            </a:r>
          </a:p>
          <a:p>
            <a:r>
              <a:rPr lang="en-US" dirty="0">
                <a:latin typeface="Comic Sans MS" panose="030F0702030302020204" pitchFamily="66" charset="0"/>
              </a:rPr>
              <a:t>Negative case is the case you are not interested and usually is encoded as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BDB6C-81D4-45B0-A00A-83D61DE60375}"/>
              </a:ext>
            </a:extLst>
          </p:cNvPr>
          <p:cNvSpPr/>
          <p:nvPr/>
        </p:nvSpPr>
        <p:spPr>
          <a:xfrm>
            <a:off x="741144" y="1999447"/>
            <a:ext cx="6310694" cy="185330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99C32-1141-4128-85EE-2B5189842BFB}"/>
              </a:ext>
            </a:extLst>
          </p:cNvPr>
          <p:cNvSpPr/>
          <p:nvPr/>
        </p:nvSpPr>
        <p:spPr>
          <a:xfrm>
            <a:off x="741143" y="3852754"/>
            <a:ext cx="6310695" cy="235354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651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1081C-FE1F-4927-8BE0-8DB4626F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11741"/>
            <a:ext cx="11213593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Performance (All models are wrong, but some are useful)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DE65B-34F7-4C4F-A563-6C8011C30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9" y="1449869"/>
            <a:ext cx="3495675" cy="2657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126C07-EEF0-4C39-A599-FB43D016095D}"/>
              </a:ext>
            </a:extLst>
          </p:cNvPr>
          <p:cNvSpPr txBox="1"/>
          <p:nvPr/>
        </p:nvSpPr>
        <p:spPr>
          <a:xfrm>
            <a:off x="521207" y="1228033"/>
            <a:ext cx="535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641CC-104A-41B6-91C8-161E85E9A23D}"/>
              </a:ext>
            </a:extLst>
          </p:cNvPr>
          <p:cNvSpPr txBox="1"/>
          <p:nvPr/>
        </p:nvSpPr>
        <p:spPr>
          <a:xfrm>
            <a:off x="6752492" y="1675153"/>
            <a:ext cx="4825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Out of the ones you claims positives, how many are correct. </a:t>
            </a:r>
            <a:endParaRPr lang="en-US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endParaRPr lang="en-US" sz="1600" dirty="0">
              <a:latin typeface="Comic Sans MS" panose="030F0702030302020204" pitchFamily="66" charset="0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To increase Precision, you try to be conservative in claiming positive case, but you risk missing 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FEDB1-AE77-4632-BAA2-18493574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33" y="1835551"/>
            <a:ext cx="1095375" cy="622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DF6E1-C424-463B-AE35-FAE6D1A3E39D}"/>
              </a:ext>
            </a:extLst>
          </p:cNvPr>
          <p:cNvSpPr txBox="1"/>
          <p:nvPr/>
        </p:nvSpPr>
        <p:spPr>
          <a:xfrm>
            <a:off x="4239458" y="1897761"/>
            <a:ext cx="157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Precision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1ACA7-0746-4231-90CE-C7203812A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49" y="3573251"/>
            <a:ext cx="1095375" cy="6486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7FDC56-1BAF-4E0A-9173-2B4DD9453113}"/>
              </a:ext>
            </a:extLst>
          </p:cNvPr>
          <p:cNvSpPr txBox="1"/>
          <p:nvPr/>
        </p:nvSpPr>
        <p:spPr>
          <a:xfrm>
            <a:off x="4303459" y="3660047"/>
            <a:ext cx="157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Recall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22252-FD75-40B8-858A-8DB4F9B6CF61}"/>
              </a:ext>
            </a:extLst>
          </p:cNvPr>
          <p:cNvSpPr txBox="1"/>
          <p:nvPr/>
        </p:nvSpPr>
        <p:spPr>
          <a:xfrm>
            <a:off x="6752492" y="3344704"/>
            <a:ext cx="5078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Out of the correct positives, how many you pick up in your prediction. Also, known as Sensitivity </a:t>
            </a:r>
          </a:p>
          <a:p>
            <a:endParaRPr lang="en-US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To increase Recall, try to predict positive even though the evidence is not strong, but you risk increase false positive rate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5153A0-100A-4BFF-9D37-5263E843B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3" y="4316113"/>
            <a:ext cx="3157241" cy="10500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E19ADA-956D-4AFC-8204-FE02B10D40A5}"/>
              </a:ext>
            </a:extLst>
          </p:cNvPr>
          <p:cNvSpPr/>
          <p:nvPr/>
        </p:nvSpPr>
        <p:spPr>
          <a:xfrm>
            <a:off x="4239458" y="1509859"/>
            <a:ext cx="7591471" cy="175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77D268-82EC-4BDF-8A2B-BF768606E607}"/>
              </a:ext>
            </a:extLst>
          </p:cNvPr>
          <p:cNvSpPr/>
          <p:nvPr/>
        </p:nvSpPr>
        <p:spPr>
          <a:xfrm>
            <a:off x="4239458" y="3274141"/>
            <a:ext cx="7591471" cy="187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CA94F-70E8-4B3E-83F4-7837DFFF1E22}"/>
              </a:ext>
            </a:extLst>
          </p:cNvPr>
          <p:cNvSpPr txBox="1"/>
          <p:nvPr/>
        </p:nvSpPr>
        <p:spPr>
          <a:xfrm>
            <a:off x="4239457" y="5333576"/>
            <a:ext cx="759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We want both Precision and Recall to be high &gt; 80%, but there is a trade-off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F1-score is a one single metric to combine both Precision and Recall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53BE6B-E48E-4B61-A78A-31D36F8BAB2D}"/>
              </a:ext>
            </a:extLst>
          </p:cNvPr>
          <p:cNvSpPr/>
          <p:nvPr/>
        </p:nvSpPr>
        <p:spPr>
          <a:xfrm>
            <a:off x="4239458" y="6146002"/>
            <a:ext cx="7591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https://medium.com/analytics-vidhya/accuracy-vs-f1-score-6258237beca2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634CB5-DF1D-41D9-9FBD-32DC01962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86" y="5506030"/>
            <a:ext cx="3097919" cy="8720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1D1188-0181-4F8B-B094-7F8ECA946FFA}"/>
              </a:ext>
            </a:extLst>
          </p:cNvPr>
          <p:cNvSpPr/>
          <p:nvPr/>
        </p:nvSpPr>
        <p:spPr>
          <a:xfrm>
            <a:off x="615153" y="5327975"/>
            <a:ext cx="3227494" cy="1002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CD121-48BE-474D-8808-B0C6BD25F466}"/>
              </a:ext>
            </a:extLst>
          </p:cNvPr>
          <p:cNvSpPr/>
          <p:nvPr/>
        </p:nvSpPr>
        <p:spPr>
          <a:xfrm>
            <a:off x="615153" y="4283556"/>
            <a:ext cx="3244836" cy="1050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7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1AA8-761E-4AC8-87C3-71A5FE69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190EC-CF98-42E4-B6C8-240A3FA5D0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3443" y="1173115"/>
            <a:ext cx="6073340" cy="542239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Accuracy is only good when the both possible outcomes are similar. For example, in the 5% are spam, the accuracy that just spam email case, say only predict no spam will have of a model an accuracy of 95%!!!  This is called Accuracy Paradox</a:t>
            </a:r>
          </a:p>
          <a:p>
            <a:r>
              <a:rPr lang="en-US" sz="1800" dirty="0"/>
              <a:t>Precision and Recall are two addition metrics. F1 score is a harmonic mean of Precision and Recall to combine the two scores into one score</a:t>
            </a:r>
          </a:p>
          <a:p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TPR = TP / ( TP + FN ) =  Recall = true positive rate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FPR = FP / ( FP + TN) = out of all negatives, how many you mis-classify = false positive rate</a:t>
            </a: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/>
              <a:t>ROC Curve (receiver operating characteristic curve) is a graph showing the performance of a classification model at different classification thresholds</a:t>
            </a:r>
          </a:p>
          <a:p>
            <a:r>
              <a:rPr lang="en-US" sz="1800" dirty="0"/>
              <a:t>AUC (Area Under the ROC Curve) measures the 2-dimensional area underneath the entire ROC curve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93081-21C1-4E70-9252-BA870372D34C}"/>
              </a:ext>
            </a:extLst>
          </p:cNvPr>
          <p:cNvSpPr txBox="1"/>
          <p:nvPr/>
        </p:nvSpPr>
        <p:spPr>
          <a:xfrm>
            <a:off x="6997148" y="1435608"/>
            <a:ext cx="472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ROC Curve / AUC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D20E1-BD8D-425A-9336-5B94280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8" y="1804940"/>
            <a:ext cx="4496331" cy="3723955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ED3CA647-A402-4424-ADE3-2064F866C689}"/>
              </a:ext>
            </a:extLst>
          </p:cNvPr>
          <p:cNvSpPr/>
          <p:nvPr/>
        </p:nvSpPr>
        <p:spPr>
          <a:xfrm rot="13791836">
            <a:off x="7939717" y="1732851"/>
            <a:ext cx="2110284" cy="3566160"/>
          </a:xfrm>
          <a:prstGeom prst="arc">
            <a:avLst>
              <a:gd name="adj1" fmla="val 17384422"/>
              <a:gd name="adj2" fmla="val 3658344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A134F4-877E-4C3B-B741-E5DC94C42D1A}"/>
              </a:ext>
            </a:extLst>
          </p:cNvPr>
          <p:cNvCxnSpPr/>
          <p:nvPr/>
        </p:nvCxnSpPr>
        <p:spPr>
          <a:xfrm flipV="1">
            <a:off x="7406793" y="2174272"/>
            <a:ext cx="3283374" cy="28787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AD4691-6190-496A-AF9F-5473088A3966}"/>
              </a:ext>
            </a:extLst>
          </p:cNvPr>
          <p:cNvSpPr txBox="1"/>
          <p:nvPr/>
        </p:nvSpPr>
        <p:spPr>
          <a:xfrm>
            <a:off x="6894818" y="5612880"/>
            <a:ext cx="4700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Green line is a random model</a:t>
            </a:r>
          </a:p>
          <a:p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Orange line model is a better model than the blue line model</a:t>
            </a:r>
          </a:p>
        </p:txBody>
      </p:sp>
    </p:spTree>
    <p:extLst>
      <p:ext uri="{BB962C8B-B14F-4D97-AF65-F5344CB8AC3E}">
        <p14:creationId xmlns:p14="http://schemas.microsoft.com/office/powerpoint/2010/main" val="3443516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8101-20F4-4633-B28F-ED179532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Logistics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A3CED-4CE7-48EA-B497-A6F68D1253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6105" y="3429000"/>
            <a:ext cx="9814326" cy="9840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Learning by doing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FF282-EC4D-4933-8BA2-605D7D202F5F}"/>
              </a:ext>
            </a:extLst>
          </p:cNvPr>
          <p:cNvSpPr txBox="1"/>
          <p:nvPr/>
        </p:nvSpPr>
        <p:spPr>
          <a:xfrm>
            <a:off x="1885486" y="5110226"/>
            <a:ext cx="8421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https://medium.com/towards-data-science/an-introduction-to-the-magic-of-machine-learning-6b213e88b54c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71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82B0-832B-0739-48DA-D7C8EB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E408-AB31-D17C-4359-42742CA81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173" y="1752510"/>
            <a:ext cx="5375827" cy="475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Linear Regression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Mean Square Error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Cost Function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R-squares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Train/test Split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K-fold cross validation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Polynomial Regression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Bias vs Variance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Common Problems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0516B-255E-A855-D371-1B0CE25F71D9}"/>
              </a:ext>
            </a:extLst>
          </p:cNvPr>
          <p:cNvSpPr txBox="1"/>
          <p:nvPr/>
        </p:nvSpPr>
        <p:spPr>
          <a:xfrm>
            <a:off x="6400800" y="1847036"/>
            <a:ext cx="42799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Logistics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Classification Problem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Maximum Likelihood Principle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Cost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mic Sans MS" panose="030F0702030302020204" pitchFamily="66" charset="0"/>
              </a:rPr>
              <a:t>Precision/Recall as Performance 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Multi-Class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3064847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9746-F1BB-7878-8853-057810F7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Multi-</a:t>
            </a:r>
            <a:r>
              <a:rPr lang="en-US" dirty="0"/>
              <a:t>class</a:t>
            </a:r>
            <a:r>
              <a:rPr lang="en-US" spc="-10" dirty="0"/>
              <a:t> </a:t>
            </a:r>
            <a:r>
              <a:rPr lang="en-US" dirty="0"/>
              <a:t>Logistic</a:t>
            </a:r>
            <a:r>
              <a:rPr lang="en-US" spc="-10" dirty="0"/>
              <a:t> Regression</a:t>
            </a: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67731B0-7FB6-6E97-83F2-8839CA02CE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400" y="1372550"/>
            <a:ext cx="8868637" cy="45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53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9746-F1BB-7878-8853-057810F7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Multi-</a:t>
            </a:r>
            <a:r>
              <a:rPr lang="en-US" dirty="0"/>
              <a:t>class</a:t>
            </a:r>
            <a:r>
              <a:rPr lang="en-US" spc="-10" dirty="0"/>
              <a:t> </a:t>
            </a:r>
            <a:r>
              <a:rPr lang="en-US" dirty="0"/>
              <a:t>Logistic</a:t>
            </a:r>
            <a:r>
              <a:rPr lang="en-US" spc="-10" dirty="0"/>
              <a:t> Regression</a:t>
            </a:r>
            <a:endParaRPr lang="en-US" dirty="0"/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922A7355-21FA-E4DF-E4F4-5B5BFA88C331}"/>
              </a:ext>
            </a:extLst>
          </p:cNvPr>
          <p:cNvGraphicFramePr>
            <a:graphicFrameLocks noGrp="1"/>
          </p:cNvGraphicFramePr>
          <p:nvPr/>
        </p:nvGraphicFramePr>
        <p:xfrm>
          <a:off x="706562" y="2377962"/>
          <a:ext cx="10796903" cy="2816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2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2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2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24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24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32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spc="-25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2475" b="1" i="1" spc="-37" baseline="-31986" dirty="0">
                          <a:latin typeface="Georgia"/>
                          <a:cs typeface="Georgia"/>
                        </a:rPr>
                        <a:t>1</a:t>
                      </a:r>
                      <a:endParaRPr sz="2475" baseline="-31986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spc="-25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2475" b="1" i="1" spc="-37" baseline="-31986" dirty="0">
                          <a:latin typeface="Georgia"/>
                          <a:cs typeface="Georgia"/>
                        </a:rPr>
                        <a:t>2</a:t>
                      </a:r>
                      <a:endParaRPr sz="2475" baseline="-31986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spc="-25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2475" b="1" i="1" spc="-37" baseline="-31986" dirty="0">
                          <a:latin typeface="Georgia"/>
                          <a:cs typeface="Georgia"/>
                        </a:rPr>
                        <a:t>3</a:t>
                      </a:r>
                      <a:endParaRPr sz="2475" baseline="-31986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dirty="0">
                          <a:latin typeface="Georgia"/>
                          <a:cs typeface="Georgia"/>
                        </a:rPr>
                        <a:t>…</a:t>
                      </a:r>
                      <a:endParaRPr sz="2500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2915">
                        <a:lnSpc>
                          <a:spcPts val="2825"/>
                        </a:lnSpc>
                        <a:spcBef>
                          <a:spcPts val="1510"/>
                        </a:spcBef>
                      </a:pPr>
                      <a:r>
                        <a:rPr sz="3750" b="1" i="1" baseline="21111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1650" b="1" i="1" dirty="0">
                          <a:latin typeface="Georgia"/>
                          <a:cs typeface="Georgia"/>
                        </a:rPr>
                        <a:t>D-</a:t>
                      </a:r>
                      <a:r>
                        <a:rPr sz="1650" b="1" i="1" spc="-50" dirty="0">
                          <a:latin typeface="Georgia"/>
                          <a:cs typeface="Georgia"/>
                        </a:rPr>
                        <a:t>1</a:t>
                      </a:r>
                      <a:endParaRPr sz="1650">
                        <a:latin typeface="Georgia"/>
                        <a:cs typeface="Georgia"/>
                      </a:endParaRPr>
                    </a:p>
                  </a:txBody>
                  <a:tcPr marL="0" marR="0" marT="1917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spc="-25" dirty="0">
                          <a:latin typeface="Georgia"/>
                          <a:cs typeface="Georgia"/>
                        </a:rPr>
                        <a:t>X</a:t>
                      </a:r>
                      <a:r>
                        <a:rPr sz="2475" b="1" i="1" spc="-37" baseline="-31986" dirty="0">
                          <a:latin typeface="Georgia"/>
                          <a:cs typeface="Georgia"/>
                        </a:rPr>
                        <a:t>D</a:t>
                      </a:r>
                      <a:endParaRPr sz="2475" baseline="-31986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b="1" i="1" dirty="0">
                          <a:latin typeface="Georgia"/>
                          <a:cs typeface="Georgia"/>
                        </a:rPr>
                        <a:t>Y</a:t>
                      </a:r>
                      <a:endParaRPr sz="2500">
                        <a:latin typeface="Georgia"/>
                        <a:cs typeface="Georgi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0.23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0.79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0.33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…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5" dirty="0">
                          <a:latin typeface="Arial"/>
                          <a:cs typeface="Arial"/>
                        </a:rPr>
                        <a:t>2.4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0.91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dog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…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…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0" dirty="0">
                          <a:latin typeface="Arial"/>
                          <a:cs typeface="Arial"/>
                        </a:rPr>
                        <a:t>0.34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0.44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0" dirty="0">
                          <a:latin typeface="Arial"/>
                          <a:cs typeface="Arial"/>
                        </a:rPr>
                        <a:t>0.32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…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0.11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10" dirty="0">
                          <a:latin typeface="Arial"/>
                          <a:cs typeface="Arial"/>
                        </a:rPr>
                        <a:t>0.007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cat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0.40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0" dirty="0">
                          <a:latin typeface="Arial"/>
                          <a:cs typeface="Arial"/>
                        </a:rPr>
                        <a:t>0.68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20" dirty="0">
                          <a:latin typeface="Arial"/>
                          <a:cs typeface="Arial"/>
                        </a:rPr>
                        <a:t>0.82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…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0" dirty="0">
                          <a:latin typeface="Arial"/>
                          <a:cs typeface="Arial"/>
                        </a:rPr>
                        <a:t>0.45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10" dirty="0">
                          <a:latin typeface="Arial"/>
                          <a:cs typeface="Arial"/>
                        </a:rPr>
                        <a:t>0.004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500" spc="-10" dirty="0">
                          <a:latin typeface="Arial"/>
                          <a:cs typeface="Arial"/>
                        </a:rPr>
                        <a:t>elephant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815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9746-F1BB-7878-8853-057810F7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Multi-</a:t>
            </a:r>
            <a:r>
              <a:rPr lang="en-US" dirty="0"/>
              <a:t>class</a:t>
            </a:r>
            <a:r>
              <a:rPr lang="en-US" spc="-10" dirty="0"/>
              <a:t> </a:t>
            </a:r>
            <a:r>
              <a:rPr lang="en-US" dirty="0"/>
              <a:t>Logistic</a:t>
            </a:r>
            <a:r>
              <a:rPr lang="en-US" spc="-10" dirty="0"/>
              <a:t> Regression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4FFB3F0-5A01-FE73-3F8C-CCBC4EB27D36}"/>
              </a:ext>
            </a:extLst>
          </p:cNvPr>
          <p:cNvSpPr txBox="1"/>
          <p:nvPr/>
        </p:nvSpPr>
        <p:spPr>
          <a:xfrm>
            <a:off x="1934209" y="2416656"/>
            <a:ext cx="8323581" cy="1764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omic Sans MS" panose="030F0702030302020204" pitchFamily="66" charset="0"/>
                <a:cs typeface="Arial"/>
              </a:rPr>
              <a:t>Basic</a:t>
            </a:r>
            <a:r>
              <a:rPr sz="3200" b="1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3200" b="1" spc="-10" dirty="0">
                <a:latin typeface="Comic Sans MS" panose="030F0702030302020204" pitchFamily="66" charset="0"/>
                <a:cs typeface="Arial"/>
              </a:rPr>
              <a:t>idea</a:t>
            </a:r>
            <a:r>
              <a:rPr sz="3200" spc="-10" dirty="0">
                <a:latin typeface="Comic Sans MS" panose="030F0702030302020204" pitchFamily="66" charset="0"/>
                <a:cs typeface="Arial"/>
              </a:rPr>
              <a:t>:</a:t>
            </a:r>
            <a:endParaRPr lang="en-US" sz="3200" spc="-10" dirty="0">
              <a:latin typeface="Comic Sans MS" panose="030F0702030302020204" pitchFamily="66" charset="0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100"/>
              </a:spcBef>
            </a:pPr>
            <a:endParaRPr sz="2500" dirty="0">
              <a:latin typeface="Arial"/>
              <a:cs typeface="Arial"/>
            </a:endParaRPr>
          </a:p>
          <a:p>
            <a:pPr marL="3810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83565" algn="l"/>
              </a:tabLst>
            </a:pPr>
            <a:r>
              <a:rPr sz="2800" dirty="0">
                <a:latin typeface="Comic Sans MS" panose="030F0702030302020204" pitchFamily="66" charset="0"/>
                <a:cs typeface="Arial"/>
              </a:rPr>
              <a:t>find</a:t>
            </a:r>
            <a:r>
              <a:rPr sz="28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i="1" dirty="0">
                <a:latin typeface="Comic Sans MS" panose="030F0702030302020204" pitchFamily="66" charset="0"/>
                <a:cs typeface="Georgia"/>
              </a:rPr>
              <a:t>K</a:t>
            </a:r>
            <a:r>
              <a:rPr sz="2800" i="1" spc="75" dirty="0">
                <a:latin typeface="Comic Sans MS" panose="030F0702030302020204" pitchFamily="66" charset="0"/>
                <a:cs typeface="Georgia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scoring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function: </a:t>
            </a:r>
            <a:r>
              <a:rPr sz="2800" i="1" dirty="0">
                <a:latin typeface="Comic Sans MS" panose="030F0702030302020204" pitchFamily="66" charset="0"/>
                <a:cs typeface="Georgia"/>
              </a:rPr>
              <a:t>s</a:t>
            </a:r>
            <a:r>
              <a:rPr sz="2800" i="1" baseline="-31986" dirty="0">
                <a:latin typeface="Comic Sans MS" panose="030F0702030302020204" pitchFamily="66" charset="0"/>
                <a:cs typeface="Georgia"/>
              </a:rPr>
              <a:t>1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,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i="1" dirty="0">
                <a:latin typeface="Comic Sans MS" panose="030F0702030302020204" pitchFamily="66" charset="0"/>
                <a:cs typeface="Georgia"/>
              </a:rPr>
              <a:t>s</a:t>
            </a:r>
            <a:r>
              <a:rPr sz="2800" i="1" baseline="-31986" dirty="0">
                <a:latin typeface="Comic Sans MS" panose="030F0702030302020204" pitchFamily="66" charset="0"/>
                <a:cs typeface="Georgia"/>
              </a:rPr>
              <a:t>2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,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…</a:t>
            </a:r>
            <a:r>
              <a:rPr sz="28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i="1" spc="-25" dirty="0">
                <a:latin typeface="Comic Sans MS" panose="030F0702030302020204" pitchFamily="66" charset="0"/>
                <a:cs typeface="Georgia"/>
              </a:rPr>
              <a:t>s</a:t>
            </a:r>
            <a:r>
              <a:rPr sz="2800" i="1" spc="-37" baseline="-31986" dirty="0">
                <a:latin typeface="Comic Sans MS" panose="030F0702030302020204" pitchFamily="66" charset="0"/>
                <a:cs typeface="Georgia"/>
              </a:rPr>
              <a:t>k</a:t>
            </a:r>
            <a:endParaRPr sz="2800" baseline="-31986" dirty="0">
              <a:latin typeface="Comic Sans MS" panose="030F0702030302020204" pitchFamily="66" charset="0"/>
              <a:cs typeface="Georgia"/>
            </a:endParaRPr>
          </a:p>
          <a:p>
            <a:pPr marL="3810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83565" algn="l"/>
              </a:tabLst>
            </a:pPr>
            <a:r>
              <a:rPr sz="2800" dirty="0">
                <a:latin typeface="Comic Sans MS" panose="030F0702030302020204" pitchFamily="66" charset="0"/>
                <a:cs typeface="Arial"/>
              </a:rPr>
              <a:t>classify</a:t>
            </a:r>
            <a:r>
              <a:rPr sz="28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i="1" dirty="0">
                <a:latin typeface="Comic Sans MS" panose="030F0702030302020204" pitchFamily="66" charset="0"/>
                <a:cs typeface="Georgia"/>
              </a:rPr>
              <a:t>x</a:t>
            </a:r>
            <a:r>
              <a:rPr sz="2800" i="1" spc="80" dirty="0">
                <a:latin typeface="Comic Sans MS" panose="030F0702030302020204" pitchFamily="66" charset="0"/>
                <a:cs typeface="Georgia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to</a:t>
            </a:r>
            <a:r>
              <a:rPr sz="28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class</a:t>
            </a:r>
            <a:r>
              <a:rPr sz="2800" spc="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i="1" dirty="0">
                <a:latin typeface="Comic Sans MS" panose="030F0702030302020204" pitchFamily="66" charset="0"/>
                <a:cs typeface="Georgia"/>
              </a:rPr>
              <a:t>y</a:t>
            </a:r>
            <a:r>
              <a:rPr sz="2800" i="1" spc="80" dirty="0">
                <a:latin typeface="Comic Sans MS" panose="030F0702030302020204" pitchFamily="66" charset="0"/>
                <a:cs typeface="Georgia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=</a:t>
            </a:r>
            <a:r>
              <a:rPr sz="28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argmax</a:t>
            </a:r>
            <a:r>
              <a:rPr sz="2800" i="1" baseline="-31986" dirty="0">
                <a:latin typeface="Comic Sans MS" panose="030F0702030302020204" pitchFamily="66" charset="0"/>
                <a:cs typeface="Georgia"/>
              </a:rPr>
              <a:t>i</a:t>
            </a:r>
            <a:r>
              <a:rPr sz="2800" i="1" spc="427" baseline="-31986" dirty="0">
                <a:latin typeface="Comic Sans MS" panose="030F0702030302020204" pitchFamily="66" charset="0"/>
                <a:cs typeface="Georgia"/>
              </a:rPr>
              <a:t> </a:t>
            </a:r>
            <a:r>
              <a:rPr sz="2800" i="1" spc="-10" dirty="0">
                <a:latin typeface="Comic Sans MS" panose="030F0702030302020204" pitchFamily="66" charset="0"/>
                <a:cs typeface="Georgia"/>
              </a:rPr>
              <a:t>s</a:t>
            </a:r>
            <a:r>
              <a:rPr sz="2800" i="1" spc="-15" baseline="-31986" dirty="0">
                <a:latin typeface="Comic Sans MS" panose="030F0702030302020204" pitchFamily="66" charset="0"/>
                <a:cs typeface="Georgia"/>
              </a:rPr>
              <a:t>i</a:t>
            </a:r>
            <a:r>
              <a:rPr sz="2800" spc="-10" dirty="0">
                <a:latin typeface="Comic Sans MS" panose="030F0702030302020204" pitchFamily="66" charset="0"/>
                <a:cs typeface="Arial"/>
              </a:rPr>
              <a:t>(</a:t>
            </a:r>
            <a:r>
              <a:rPr sz="2800" i="1" spc="-10" dirty="0">
                <a:latin typeface="Comic Sans MS" panose="030F0702030302020204" pitchFamily="66" charset="0"/>
                <a:cs typeface="Georgia"/>
              </a:rPr>
              <a:t>x</a:t>
            </a:r>
            <a:r>
              <a:rPr sz="2800" spc="-10" dirty="0">
                <a:latin typeface="Comic Sans MS" panose="030F0702030302020204" pitchFamily="66" charset="0"/>
                <a:cs typeface="Arial"/>
              </a:rPr>
              <a:t>)</a:t>
            </a:r>
            <a:endParaRPr sz="2800" dirty="0">
              <a:latin typeface="Comic Sans MS" panose="030F0702030302020204" pitchFamily="66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1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52D5-E2D0-4549-9798-7E0DAD6A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6" y="351539"/>
            <a:ext cx="10070593" cy="640080"/>
          </a:xfrm>
        </p:spPr>
        <p:txBody>
          <a:bodyPr/>
          <a:lstStyle/>
          <a:p>
            <a:r>
              <a:rPr lang="en-US" dirty="0"/>
              <a:t>When the data shows linear relationship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D1A4F-82AA-4050-A452-FA6EFE5F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480"/>
            <a:ext cx="5434220" cy="4452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937DB-75B2-4EEF-BB59-08D4D1F13AE6}"/>
              </a:ext>
            </a:extLst>
          </p:cNvPr>
          <p:cNvSpPr txBox="1"/>
          <p:nvPr/>
        </p:nvSpPr>
        <p:spPr>
          <a:xfrm>
            <a:off x="576069" y="1351280"/>
            <a:ext cx="49804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Scatter plots of house price versus square feet display a linear relationship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dirty="0">
                <a:latin typeface="Comic Sans MS" panose="030F0702030302020204" pitchFamily="66" charset="0"/>
              </a:rPr>
              <a:t>First model come to mind is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    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	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Y = m X + b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dirty="0">
                <a:latin typeface="Comic Sans MS" panose="030F0702030302020204" pitchFamily="66" charset="0"/>
              </a:rPr>
              <a:t>But still, there can be many lines that can “kind of” fit the data as well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rgbClr val="0052F6"/>
                </a:solidFill>
                <a:latin typeface="Comic Sans MS" panose="030F0702030302020204" pitchFamily="66" charset="0"/>
              </a:rPr>
              <a:t>Question:   How to pick the “best-fit” line?</a:t>
            </a:r>
            <a:endParaRPr lang="en-US" dirty="0">
              <a:solidFill>
                <a:srgbClr val="0052F6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2830D0-A777-4FC2-AB40-92820D076EE5}"/>
              </a:ext>
            </a:extLst>
          </p:cNvPr>
          <p:cNvCxnSpPr>
            <a:cxnSpLocks/>
          </p:cNvCxnSpPr>
          <p:nvPr/>
        </p:nvCxnSpPr>
        <p:spPr>
          <a:xfrm flipV="1">
            <a:off x="7490844" y="2578100"/>
            <a:ext cx="2948556" cy="2333640"/>
          </a:xfrm>
          <a:prstGeom prst="line">
            <a:avLst/>
          </a:prstGeom>
          <a:ln>
            <a:solidFill>
              <a:srgbClr val="0052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D03C61-8682-2E71-0DEB-F73180B1B2CD}"/>
              </a:ext>
            </a:extLst>
          </p:cNvPr>
          <p:cNvSpPr txBox="1"/>
          <p:nvPr/>
        </p:nvSpPr>
        <p:spPr>
          <a:xfrm>
            <a:off x="6484556" y="6137129"/>
            <a:ext cx="496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Which line, blue or red fits the data better?</a:t>
            </a:r>
          </a:p>
        </p:txBody>
      </p:sp>
    </p:spTree>
    <p:extLst>
      <p:ext uri="{BB962C8B-B14F-4D97-AF65-F5344CB8AC3E}">
        <p14:creationId xmlns:p14="http://schemas.microsoft.com/office/powerpoint/2010/main" val="174935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9746-F1BB-7878-8853-057810F7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Multi-</a:t>
            </a:r>
            <a:r>
              <a:rPr lang="en-US" dirty="0"/>
              <a:t>class</a:t>
            </a:r>
            <a:r>
              <a:rPr lang="en-US" spc="-10" dirty="0"/>
              <a:t> </a:t>
            </a:r>
            <a:r>
              <a:rPr lang="en-US" dirty="0"/>
              <a:t>Logistic</a:t>
            </a:r>
            <a:r>
              <a:rPr lang="en-US" spc="-10" dirty="0"/>
              <a:t> Regression</a:t>
            </a:r>
            <a:endParaRPr lang="en-US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21E5DE4-5394-9E22-291C-BCFF68656F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195" y="1818943"/>
            <a:ext cx="1970913" cy="486307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FD08364A-361A-7532-7BCA-C684E381DB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5279" y="2827958"/>
            <a:ext cx="3862175" cy="1003152"/>
          </a:xfrm>
          <a:prstGeom prst="rect">
            <a:avLst/>
          </a:prstGeom>
        </p:spPr>
      </p:pic>
      <p:grpSp>
        <p:nvGrpSpPr>
          <p:cNvPr id="6" name="object 5">
            <a:extLst>
              <a:ext uri="{FF2B5EF4-FFF2-40B4-BE49-F238E27FC236}">
                <a16:creationId xmlns:a16="http://schemas.microsoft.com/office/drawing/2014/main" id="{DBC02AD0-BAAF-9D44-752B-0C1C552E6B47}"/>
              </a:ext>
            </a:extLst>
          </p:cNvPr>
          <p:cNvGrpSpPr/>
          <p:nvPr/>
        </p:nvGrpSpPr>
        <p:grpSpPr>
          <a:xfrm>
            <a:off x="5435279" y="4279502"/>
            <a:ext cx="4403725" cy="1833880"/>
            <a:chOff x="5422797" y="4230749"/>
            <a:chExt cx="4403725" cy="1833880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2BC18E4-BFEB-CEB8-A6B5-2F0C2294BAB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797" y="4332152"/>
              <a:ext cx="3855965" cy="1527360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5A893B04-2F35-DB4F-836B-6F8DDE1B87C7}"/>
                </a:ext>
              </a:extLst>
            </p:cNvPr>
            <p:cNvSpPr/>
            <p:nvPr/>
          </p:nvSpPr>
          <p:spPr>
            <a:xfrm>
              <a:off x="7778524" y="4249799"/>
              <a:ext cx="2028825" cy="1795780"/>
            </a:xfrm>
            <a:custGeom>
              <a:avLst/>
              <a:gdLst/>
              <a:ahLst/>
              <a:cxnLst/>
              <a:rect l="l" t="t" r="r" b="b"/>
              <a:pathLst>
                <a:path w="2028825" h="1795779">
                  <a:moveTo>
                    <a:pt x="0" y="299205"/>
                  </a:moveTo>
                  <a:lnTo>
                    <a:pt x="3916" y="250673"/>
                  </a:lnTo>
                  <a:lnTo>
                    <a:pt x="15253" y="204633"/>
                  </a:lnTo>
                  <a:lnTo>
                    <a:pt x="33396" y="161703"/>
                  </a:lnTo>
                  <a:lnTo>
                    <a:pt x="57729" y="122498"/>
                  </a:lnTo>
                  <a:lnTo>
                    <a:pt x="87635" y="87635"/>
                  </a:lnTo>
                  <a:lnTo>
                    <a:pt x="122499" y="57729"/>
                  </a:lnTo>
                  <a:lnTo>
                    <a:pt x="161703" y="33396"/>
                  </a:lnTo>
                  <a:lnTo>
                    <a:pt x="204634" y="15253"/>
                  </a:lnTo>
                  <a:lnTo>
                    <a:pt x="250673" y="3916"/>
                  </a:lnTo>
                  <a:lnTo>
                    <a:pt x="299206" y="0"/>
                  </a:lnTo>
                  <a:lnTo>
                    <a:pt x="1729393" y="0"/>
                  </a:lnTo>
                  <a:lnTo>
                    <a:pt x="1776482" y="3727"/>
                  </a:lnTo>
                  <a:lnTo>
                    <a:pt x="1821987" y="14687"/>
                  </a:lnTo>
                  <a:lnTo>
                    <a:pt x="1865105" y="32547"/>
                  </a:lnTo>
                  <a:lnTo>
                    <a:pt x="1905032" y="56974"/>
                  </a:lnTo>
                  <a:lnTo>
                    <a:pt x="1940964" y="87635"/>
                  </a:lnTo>
                  <a:lnTo>
                    <a:pt x="1971625" y="123567"/>
                  </a:lnTo>
                  <a:lnTo>
                    <a:pt x="1996052" y="163494"/>
                  </a:lnTo>
                  <a:lnTo>
                    <a:pt x="2013912" y="206612"/>
                  </a:lnTo>
                  <a:lnTo>
                    <a:pt x="2024872" y="252117"/>
                  </a:lnTo>
                  <a:lnTo>
                    <a:pt x="2028599" y="299205"/>
                  </a:lnTo>
                  <a:lnTo>
                    <a:pt x="2028599" y="1495994"/>
                  </a:lnTo>
                  <a:lnTo>
                    <a:pt x="2024683" y="1544526"/>
                  </a:lnTo>
                  <a:lnTo>
                    <a:pt x="2013346" y="1590566"/>
                  </a:lnTo>
                  <a:lnTo>
                    <a:pt x="1995203" y="1633496"/>
                  </a:lnTo>
                  <a:lnTo>
                    <a:pt x="1970870" y="1672701"/>
                  </a:lnTo>
                  <a:lnTo>
                    <a:pt x="1940964" y="1707564"/>
                  </a:lnTo>
                  <a:lnTo>
                    <a:pt x="1906100" y="1737470"/>
                  </a:lnTo>
                  <a:lnTo>
                    <a:pt x="1866896" y="1761803"/>
                  </a:lnTo>
                  <a:lnTo>
                    <a:pt x="1823965" y="1779946"/>
                  </a:lnTo>
                  <a:lnTo>
                    <a:pt x="1777926" y="1791283"/>
                  </a:lnTo>
                  <a:lnTo>
                    <a:pt x="1729393" y="1795199"/>
                  </a:lnTo>
                  <a:lnTo>
                    <a:pt x="299206" y="1795199"/>
                  </a:lnTo>
                  <a:lnTo>
                    <a:pt x="250673" y="1791283"/>
                  </a:lnTo>
                  <a:lnTo>
                    <a:pt x="204634" y="1779946"/>
                  </a:lnTo>
                  <a:lnTo>
                    <a:pt x="161703" y="1761803"/>
                  </a:lnTo>
                  <a:lnTo>
                    <a:pt x="122499" y="1737470"/>
                  </a:lnTo>
                  <a:lnTo>
                    <a:pt x="87635" y="1707564"/>
                  </a:lnTo>
                  <a:lnTo>
                    <a:pt x="57729" y="1672701"/>
                  </a:lnTo>
                  <a:lnTo>
                    <a:pt x="33396" y="1633496"/>
                  </a:lnTo>
                  <a:lnTo>
                    <a:pt x="15253" y="1590566"/>
                  </a:lnTo>
                  <a:lnTo>
                    <a:pt x="3916" y="1544526"/>
                  </a:lnTo>
                  <a:lnTo>
                    <a:pt x="0" y="1495994"/>
                  </a:lnTo>
                  <a:lnTo>
                    <a:pt x="0" y="299205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F30081E5-7DB5-F707-25C1-327385675DB7}"/>
              </a:ext>
            </a:extLst>
          </p:cNvPr>
          <p:cNvSpPr txBox="1"/>
          <p:nvPr/>
        </p:nvSpPr>
        <p:spPr>
          <a:xfrm>
            <a:off x="623974" y="1831325"/>
            <a:ext cx="4593590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Get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scalar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in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linear</a:t>
            </a:r>
            <a:r>
              <a:rPr sz="2500" spc="-10" dirty="0">
                <a:latin typeface="Arial"/>
                <a:cs typeface="Arial"/>
              </a:rPr>
              <a:t> regression: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Arial"/>
              <a:cs typeface="Arial"/>
            </a:endParaRPr>
          </a:p>
          <a:p>
            <a:pPr marL="12700" marR="304800">
              <a:lnSpc>
                <a:spcPct val="100000"/>
              </a:lnSpc>
            </a:pPr>
            <a:r>
              <a:rPr sz="2500" dirty="0">
                <a:latin typeface="Arial"/>
                <a:cs typeface="Arial"/>
              </a:rPr>
              <a:t>Convert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scalar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to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probability</a:t>
            </a:r>
            <a:r>
              <a:rPr sz="2500" spc="-25" dirty="0">
                <a:latin typeface="Arial"/>
                <a:cs typeface="Arial"/>
              </a:rPr>
              <a:t> in </a:t>
            </a:r>
            <a:r>
              <a:rPr sz="2500" dirty="0">
                <a:latin typeface="Arial"/>
                <a:cs typeface="Arial"/>
              </a:rPr>
              <a:t>binary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logistic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regression: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0954280-1F04-F574-2370-A6ABFF8FAAAC}"/>
              </a:ext>
            </a:extLst>
          </p:cNvPr>
          <p:cNvSpPr txBox="1"/>
          <p:nvPr/>
        </p:nvSpPr>
        <p:spPr>
          <a:xfrm>
            <a:off x="623974" y="4592125"/>
            <a:ext cx="429323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Convert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scalar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to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probability</a:t>
            </a:r>
            <a:r>
              <a:rPr sz="2500" spc="-25" dirty="0">
                <a:latin typeface="Arial"/>
                <a:cs typeface="Arial"/>
              </a:rPr>
              <a:t> in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500" i="1" spc="-10" dirty="0">
                <a:latin typeface="Georgia"/>
                <a:cs typeface="Georgia"/>
              </a:rPr>
              <a:t>K</a:t>
            </a:r>
            <a:r>
              <a:rPr sz="2500" spc="-10" dirty="0">
                <a:latin typeface="Arial"/>
                <a:cs typeface="Arial"/>
              </a:rPr>
              <a:t>-</a:t>
            </a:r>
            <a:r>
              <a:rPr sz="2500" dirty="0">
                <a:latin typeface="Arial"/>
                <a:cs typeface="Arial"/>
              </a:rPr>
              <a:t>class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logistic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regression: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D0CE761-4171-CBCA-C558-41CD4F8CBA1A}"/>
              </a:ext>
            </a:extLst>
          </p:cNvPr>
          <p:cNvSpPr txBox="1"/>
          <p:nvPr/>
        </p:nvSpPr>
        <p:spPr>
          <a:xfrm>
            <a:off x="10076200" y="4049325"/>
            <a:ext cx="118935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rgbClr val="FF0000"/>
                </a:solidFill>
                <a:latin typeface="Arial"/>
                <a:cs typeface="Arial"/>
              </a:rPr>
              <a:t>Softmax function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08658C51-3033-C094-AE89-C5CDB1F9B38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59634" y="5104378"/>
            <a:ext cx="1122689" cy="10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2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9746-F1BB-7878-8853-057810F7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Multi-</a:t>
            </a:r>
            <a:r>
              <a:rPr lang="en-US" dirty="0"/>
              <a:t>class</a:t>
            </a:r>
            <a:r>
              <a:rPr lang="en-US" spc="-10" dirty="0"/>
              <a:t> </a:t>
            </a:r>
            <a:r>
              <a:rPr lang="en-US" dirty="0"/>
              <a:t>Logistic</a:t>
            </a:r>
            <a:r>
              <a:rPr lang="en-US" spc="-10" dirty="0"/>
              <a:t> Regression</a:t>
            </a:r>
            <a:endParaRPr lang="en-US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99D9E08E-69DF-55ED-92A3-A3863698AA7B}"/>
              </a:ext>
            </a:extLst>
          </p:cNvPr>
          <p:cNvGrpSpPr/>
          <p:nvPr/>
        </p:nvGrpSpPr>
        <p:grpSpPr>
          <a:xfrm>
            <a:off x="1416304" y="1588946"/>
            <a:ext cx="4679696" cy="1840054"/>
            <a:chOff x="1571747" y="2010977"/>
            <a:chExt cx="3856354" cy="1527810"/>
          </a:xfrm>
        </p:grpSpPr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F20BB6E7-BF25-CD29-0A6F-9F9B0A6485A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1747" y="2010977"/>
              <a:ext cx="3855965" cy="1527360"/>
            </a:xfrm>
            <a:prstGeom prst="rect">
              <a:avLst/>
            </a:prstGeom>
          </p:spPr>
        </p:pic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41E7AC0D-C8C1-D1C9-FACC-2446A2F3BF80}"/>
                </a:ext>
              </a:extLst>
            </p:cNvPr>
            <p:cNvSpPr/>
            <p:nvPr/>
          </p:nvSpPr>
          <p:spPr>
            <a:xfrm>
              <a:off x="4771549" y="2772674"/>
              <a:ext cx="433705" cy="410209"/>
            </a:xfrm>
            <a:custGeom>
              <a:avLst/>
              <a:gdLst/>
              <a:ahLst/>
              <a:cxnLst/>
              <a:rect l="l" t="t" r="r" b="b"/>
              <a:pathLst>
                <a:path w="433704" h="410210">
                  <a:moveTo>
                    <a:pt x="0" y="68351"/>
                  </a:moveTo>
                  <a:lnTo>
                    <a:pt x="5371" y="41745"/>
                  </a:lnTo>
                  <a:lnTo>
                    <a:pt x="20019" y="20019"/>
                  </a:lnTo>
                  <a:lnTo>
                    <a:pt x="41745" y="5371"/>
                  </a:lnTo>
                  <a:lnTo>
                    <a:pt x="68351" y="0"/>
                  </a:lnTo>
                  <a:lnTo>
                    <a:pt x="365148" y="0"/>
                  </a:lnTo>
                  <a:lnTo>
                    <a:pt x="403070" y="11483"/>
                  </a:lnTo>
                  <a:lnTo>
                    <a:pt x="428297" y="42194"/>
                  </a:lnTo>
                  <a:lnTo>
                    <a:pt x="433499" y="68351"/>
                  </a:lnTo>
                  <a:lnTo>
                    <a:pt x="433499" y="341748"/>
                  </a:lnTo>
                  <a:lnTo>
                    <a:pt x="428128" y="368354"/>
                  </a:lnTo>
                  <a:lnTo>
                    <a:pt x="413480" y="390080"/>
                  </a:lnTo>
                  <a:lnTo>
                    <a:pt x="391754" y="404728"/>
                  </a:lnTo>
                  <a:lnTo>
                    <a:pt x="365148" y="410099"/>
                  </a:lnTo>
                  <a:lnTo>
                    <a:pt x="68351" y="410099"/>
                  </a:lnTo>
                  <a:lnTo>
                    <a:pt x="41745" y="404728"/>
                  </a:lnTo>
                  <a:lnTo>
                    <a:pt x="20019" y="390080"/>
                  </a:lnTo>
                  <a:lnTo>
                    <a:pt x="5371" y="368354"/>
                  </a:lnTo>
                  <a:lnTo>
                    <a:pt x="0" y="341748"/>
                  </a:lnTo>
                  <a:lnTo>
                    <a:pt x="0" y="68351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3121C529-027C-8A8D-67C3-3C55B100C7A9}"/>
              </a:ext>
            </a:extLst>
          </p:cNvPr>
          <p:cNvSpPr txBox="1"/>
          <p:nvPr/>
        </p:nvSpPr>
        <p:spPr>
          <a:xfrm>
            <a:off x="1416304" y="4300034"/>
            <a:ext cx="9820265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58165" algn="l"/>
              </a:tabLst>
            </a:pPr>
            <a:r>
              <a:rPr sz="2800" b="1" dirty="0">
                <a:latin typeface="Comic Sans MS" panose="030F0702030302020204" pitchFamily="66" charset="0"/>
                <a:cs typeface="Georgia"/>
              </a:rPr>
              <a:t>X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:</a:t>
            </a:r>
            <a:r>
              <a:rPr sz="28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each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data</a:t>
            </a:r>
            <a:r>
              <a:rPr sz="28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point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has</a:t>
            </a:r>
            <a:r>
              <a:rPr sz="28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D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features,</a:t>
            </a:r>
            <a:r>
              <a:rPr sz="28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then</a:t>
            </a:r>
            <a:r>
              <a:rPr sz="2800" spc="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b="1" dirty="0">
                <a:latin typeface="Comic Sans MS" panose="030F0702030302020204" pitchFamily="66" charset="0"/>
                <a:cs typeface="Georgia"/>
              </a:rPr>
              <a:t>X</a:t>
            </a:r>
            <a:r>
              <a:rPr sz="2800" b="1" spc="45" dirty="0">
                <a:latin typeface="Comic Sans MS" panose="030F0702030302020204" pitchFamily="66" charset="0"/>
                <a:cs typeface="Georgia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Arial"/>
              </a:rPr>
              <a:t>N</a:t>
            </a:r>
            <a:r>
              <a:rPr sz="2800" spc="-25" dirty="0">
                <a:latin typeface="Comic Sans MS" panose="030F0702030302020204" pitchFamily="66" charset="0"/>
                <a:cs typeface="Cambria"/>
              </a:rPr>
              <a:t>⨉</a:t>
            </a:r>
            <a:r>
              <a:rPr sz="2800" spc="-25" dirty="0">
                <a:latin typeface="Comic Sans MS" panose="030F0702030302020204" pitchFamily="66" charset="0"/>
                <a:cs typeface="Arial"/>
              </a:rPr>
              <a:t>D</a:t>
            </a:r>
            <a:endParaRPr sz="2800" dirty="0">
              <a:latin typeface="Comic Sans MS" panose="030F0702030302020204" pitchFamily="66" charset="0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58165" algn="l"/>
              </a:tabLst>
            </a:pPr>
            <a:r>
              <a:rPr sz="2800" b="1" dirty="0">
                <a:latin typeface="Comic Sans MS" panose="030F0702030302020204" pitchFamily="66" charset="0"/>
                <a:cs typeface="Georgia"/>
              </a:rPr>
              <a:t>W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:</a:t>
            </a:r>
            <a:r>
              <a:rPr sz="28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each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class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has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weight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vector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length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D,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then</a:t>
            </a:r>
            <a:r>
              <a:rPr sz="2800" spc="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b="1" spc="-50" dirty="0">
                <a:latin typeface="Comic Sans MS" panose="030F0702030302020204" pitchFamily="66" charset="0"/>
                <a:cs typeface="Georgia"/>
              </a:rPr>
              <a:t>W</a:t>
            </a:r>
            <a:endParaRPr sz="2800" dirty="0">
              <a:latin typeface="Comic Sans MS" panose="030F0702030302020204" pitchFamily="66" charset="0"/>
              <a:cs typeface="Georgia"/>
            </a:endParaRPr>
          </a:p>
          <a:p>
            <a:pPr marL="558165">
              <a:lnSpc>
                <a:spcPct val="100000"/>
              </a:lnSpc>
            </a:pPr>
            <a:r>
              <a:rPr sz="280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a</a:t>
            </a:r>
            <a:r>
              <a:rPr sz="28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weight</a:t>
            </a:r>
            <a:r>
              <a:rPr sz="28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matrix</a:t>
            </a:r>
            <a:r>
              <a:rPr sz="2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8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size</a:t>
            </a:r>
            <a:r>
              <a:rPr sz="28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Arial"/>
              </a:rPr>
              <a:t>K</a:t>
            </a:r>
            <a:r>
              <a:rPr sz="2800" spc="-25" dirty="0">
                <a:latin typeface="Comic Sans MS" panose="030F0702030302020204" pitchFamily="66" charset="0"/>
                <a:cs typeface="Cambria"/>
              </a:rPr>
              <a:t>⨉</a:t>
            </a:r>
            <a:r>
              <a:rPr sz="2800" spc="-25" dirty="0">
                <a:latin typeface="Comic Sans MS" panose="030F0702030302020204" pitchFamily="66" charset="0"/>
                <a:cs typeface="Arial"/>
              </a:rPr>
              <a:t>D</a:t>
            </a:r>
            <a:endParaRPr sz="2800" dirty="0">
              <a:latin typeface="Comic Sans MS" panose="030F0702030302020204" pitchFamily="66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216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9746-F1BB-7878-8853-057810F7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Multi-</a:t>
            </a:r>
            <a:r>
              <a:rPr lang="en-US" dirty="0"/>
              <a:t>class</a:t>
            </a:r>
            <a:r>
              <a:rPr lang="en-US" spc="-10" dirty="0"/>
              <a:t> </a:t>
            </a:r>
            <a:r>
              <a:rPr lang="en-US" dirty="0"/>
              <a:t>Logistic</a:t>
            </a:r>
            <a:r>
              <a:rPr lang="en-US" spc="-10" dirty="0"/>
              <a:t> Regression</a:t>
            </a:r>
            <a:endParaRPr lang="en-US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4126269B-83E4-E19B-BDEA-373F74B23F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725" y="1380295"/>
            <a:ext cx="6169744" cy="2479426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71BD2E2D-24D7-1F21-4F20-F95FC0A2055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0310" y="4375408"/>
            <a:ext cx="6222240" cy="23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84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9746-F1BB-7878-8853-057810F7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Multi-</a:t>
            </a:r>
            <a:r>
              <a:rPr lang="en-US" dirty="0"/>
              <a:t>class</a:t>
            </a:r>
            <a:r>
              <a:rPr lang="en-US" spc="-10" dirty="0"/>
              <a:t> </a:t>
            </a:r>
            <a:r>
              <a:rPr lang="en-US" dirty="0"/>
              <a:t>Logistic</a:t>
            </a:r>
            <a:r>
              <a:rPr lang="en-US" spc="-10" dirty="0"/>
              <a:t> Regression</a:t>
            </a:r>
            <a:endParaRPr lang="en-US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5C845BE-2CC2-213B-DA42-85463CDC159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2028" y="1719223"/>
            <a:ext cx="7802345" cy="1450845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107BCFA7-0D66-1F97-E846-1E3D6AAE1AD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2028" y="3695479"/>
            <a:ext cx="8513781" cy="1417592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50295ABE-8F3E-FFBE-BAAD-6D2B09A11BFD}"/>
              </a:ext>
            </a:extLst>
          </p:cNvPr>
          <p:cNvSpPr txBox="1"/>
          <p:nvPr/>
        </p:nvSpPr>
        <p:spPr>
          <a:xfrm>
            <a:off x="864351" y="2012199"/>
            <a:ext cx="185991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 panose="030F0702030302020204" pitchFamily="66" charset="0"/>
                <a:cs typeface="Arial"/>
              </a:rPr>
              <a:t>Model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computes: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A293C20-5140-1FF7-4A34-5579AB8C41DF}"/>
              </a:ext>
            </a:extLst>
          </p:cNvPr>
          <p:cNvSpPr txBox="1"/>
          <p:nvPr/>
        </p:nvSpPr>
        <p:spPr>
          <a:xfrm>
            <a:off x="864350" y="3717900"/>
            <a:ext cx="185991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 panose="030F0702030302020204" pitchFamily="66" charset="0"/>
                <a:cs typeface="Arial"/>
              </a:rPr>
              <a:t>In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 matrix multiplication notation: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3976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E4F50-DF82-C66E-552F-81B7D28C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r>
              <a:rPr lang="en-US" spc="-30" dirty="0"/>
              <a:t> </a:t>
            </a:r>
            <a:r>
              <a:rPr lang="en-US" spc="-10" dirty="0"/>
              <a:t>3-</a:t>
            </a:r>
            <a:r>
              <a:rPr lang="en-US" dirty="0"/>
              <a:t>class</a:t>
            </a:r>
            <a:r>
              <a:rPr lang="en-US" spc="-25" dirty="0"/>
              <a:t> </a:t>
            </a:r>
            <a:r>
              <a:rPr lang="en-US" dirty="0"/>
              <a:t>Logistic</a:t>
            </a:r>
            <a:r>
              <a:rPr lang="en-US" spc="-20" dirty="0"/>
              <a:t> </a:t>
            </a:r>
            <a:r>
              <a:rPr lang="en-US" dirty="0"/>
              <a:t>Regression</a:t>
            </a:r>
            <a:r>
              <a:rPr lang="en-US" spc="-25" dirty="0"/>
              <a:t> </a:t>
            </a:r>
            <a:r>
              <a:rPr lang="en-US" dirty="0"/>
              <a:t>with</a:t>
            </a:r>
            <a:r>
              <a:rPr lang="en-US" spc="-25" dirty="0"/>
              <a:t> </a:t>
            </a:r>
            <a:r>
              <a:rPr lang="en-US" dirty="0"/>
              <a:t>3</a:t>
            </a:r>
            <a:r>
              <a:rPr lang="en-US" spc="-20" dirty="0"/>
              <a:t> </a:t>
            </a:r>
            <a:r>
              <a:rPr lang="en-US" spc="-10" dirty="0"/>
              <a:t>inputs</a:t>
            </a: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816456E6-EE48-6971-811E-176852118D0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527" y="1632475"/>
            <a:ext cx="10561984" cy="41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82B0-832B-0739-48DA-D7C8EB7D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2F6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E408-AB31-D17C-4359-42742CA81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173" y="1752510"/>
            <a:ext cx="5375827" cy="4756964"/>
          </a:xfrm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  <a:p>
            <a:pPr lvl="1"/>
            <a:r>
              <a:rPr lang="en-US" dirty="0"/>
              <a:t>Mean Square Error</a:t>
            </a:r>
          </a:p>
          <a:p>
            <a:pPr lvl="1"/>
            <a:r>
              <a:rPr lang="en-US" dirty="0"/>
              <a:t>Cost Function</a:t>
            </a:r>
          </a:p>
          <a:p>
            <a:pPr lvl="1"/>
            <a:r>
              <a:rPr lang="en-US" dirty="0"/>
              <a:t>R-squares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Train/test Split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K-fold cross validation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Lessons learned from Polynomial Regression</a:t>
            </a:r>
          </a:p>
          <a:p>
            <a:pPr lvl="1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0516B-255E-A855-D371-1B0CE25F71D9}"/>
              </a:ext>
            </a:extLst>
          </p:cNvPr>
          <p:cNvSpPr txBox="1"/>
          <p:nvPr/>
        </p:nvSpPr>
        <p:spPr>
          <a:xfrm>
            <a:off x="6400800" y="1847036"/>
            <a:ext cx="42799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Logistics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Classification Problem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Maximum Likelihood Principle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Cost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Precision/Recall as Performance metric</a:t>
            </a:r>
          </a:p>
        </p:txBody>
      </p:sp>
    </p:spTree>
    <p:extLst>
      <p:ext uri="{BB962C8B-B14F-4D97-AF65-F5344CB8AC3E}">
        <p14:creationId xmlns:p14="http://schemas.microsoft.com/office/powerpoint/2010/main" val="286479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63D3-5BED-4873-B5A9-ACAAE1F9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best fitting line?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8DD52-312F-42E6-9AD6-3CA2E142C68A}"/>
                  </a:ext>
                </a:extLst>
              </p:cNvPr>
              <p:cNvSpPr txBox="1"/>
              <p:nvPr/>
            </p:nvSpPr>
            <p:spPr>
              <a:xfrm>
                <a:off x="6470882" y="1593288"/>
                <a:ext cx="55900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solidFill>
                                  <a:srgbClr val="0052F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solidFill>
                                  <a:srgbClr val="0052F6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52F6"/>
                    </a:solidFill>
                  </a:rPr>
                  <a:t> = prediction,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𝑎𝑐𝑡𝑢𝑎𝑙</m:t>
                    </m:r>
                    <m:r>
                      <a:rPr lang="en-US" sz="2800" b="0" i="1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52F6"/>
                        </a:solidFill>
                        <a:latin typeface="Cambria Math" panose="02040503050406030204" pitchFamily="18" charset="0"/>
                      </a:rPr>
                      <m:t>𝑣𝑎𝑙𝑢𝑒</m:t>
                    </m:r>
                  </m:oMath>
                </a14:m>
                <a:endParaRPr lang="en-US" sz="2800" b="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8DD52-312F-42E6-9AD6-3CA2E142C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882" y="1593288"/>
                <a:ext cx="5590076" cy="523220"/>
              </a:xfrm>
              <a:prstGeom prst="rect">
                <a:avLst/>
              </a:prstGeom>
              <a:blipFill>
                <a:blip r:embed="rId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F4D35B-803D-48CA-8D2F-C4C4A4962E83}"/>
                  </a:ext>
                </a:extLst>
              </p:cNvPr>
              <p:cNvSpPr txBox="1"/>
              <p:nvPr/>
            </p:nvSpPr>
            <p:spPr>
              <a:xfrm>
                <a:off x="1511304" y="3097920"/>
                <a:ext cx="4711306" cy="787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52F6"/>
                    </a:solidFill>
                  </a:rPr>
                  <a:t>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32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 smtClean="0">
                            <a:solidFill>
                              <a:srgbClr val="0052F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3200" i="1" smtClean="0">
                                <a:solidFill>
                                  <a:srgbClr val="0052F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smtClean="0">
                                    <a:solidFill>
                                      <a:srgbClr val="0052F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0052F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0052F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0052F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smtClean="0">
                                    <a:solidFill>
                                      <a:srgbClr val="0052F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0052F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200" i="1" smtClean="0">
                                            <a:solidFill>
                                              <a:srgbClr val="0052F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i="1" smtClean="0">
                                            <a:solidFill>
                                              <a:srgbClr val="0052F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0052F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rgbClr val="0052F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F4D35B-803D-48CA-8D2F-C4C4A4962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304" y="3097920"/>
                <a:ext cx="4711306" cy="787716"/>
              </a:xfrm>
              <a:prstGeom prst="rect">
                <a:avLst/>
              </a:prstGeom>
              <a:blipFill>
                <a:blip r:embed="rId3"/>
                <a:stretch>
                  <a:fillRect l="-3364" b="-1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C6FBBF6-FF62-4ABC-AC79-4BC420A00BF1}"/>
              </a:ext>
            </a:extLst>
          </p:cNvPr>
          <p:cNvSpPr txBox="1"/>
          <p:nvPr/>
        </p:nvSpPr>
        <p:spPr>
          <a:xfrm>
            <a:off x="706283" y="1397078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Define Mean Squared Error (MSE)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To be the square of the distance between actual and predict Y values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82986C-97CD-4EA6-A5F4-E3026653D885}"/>
              </a:ext>
            </a:extLst>
          </p:cNvPr>
          <p:cNvCxnSpPr>
            <a:cxnSpLocks/>
          </p:cNvCxnSpPr>
          <p:nvPr/>
        </p:nvCxnSpPr>
        <p:spPr>
          <a:xfrm>
            <a:off x="7398326" y="2597407"/>
            <a:ext cx="0" cy="3163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918C4B-EFDC-430D-B429-3297437ED82A}"/>
              </a:ext>
            </a:extLst>
          </p:cNvPr>
          <p:cNvCxnSpPr/>
          <p:nvPr/>
        </p:nvCxnSpPr>
        <p:spPr>
          <a:xfrm>
            <a:off x="7398326" y="5760720"/>
            <a:ext cx="33763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74AE6-031A-426D-A1CA-4F6F6A15513F}"/>
              </a:ext>
            </a:extLst>
          </p:cNvPr>
          <p:cNvCxnSpPr>
            <a:cxnSpLocks/>
          </p:cNvCxnSpPr>
          <p:nvPr/>
        </p:nvCxnSpPr>
        <p:spPr>
          <a:xfrm flipV="1">
            <a:off x="7909560" y="2962615"/>
            <a:ext cx="3002280" cy="2218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1BEF9-A8C9-45CD-81BF-35A5BC95A727}"/>
              </a:ext>
            </a:extLst>
          </p:cNvPr>
          <p:cNvCxnSpPr>
            <a:cxnSpLocks/>
          </p:cNvCxnSpPr>
          <p:nvPr/>
        </p:nvCxnSpPr>
        <p:spPr>
          <a:xfrm>
            <a:off x="8411765" y="4206240"/>
            <a:ext cx="715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13B3A4-B03A-48F6-B6AD-1C9CE7F55A51}"/>
              </a:ext>
            </a:extLst>
          </p:cNvPr>
          <p:cNvCxnSpPr/>
          <p:nvPr/>
        </p:nvCxnSpPr>
        <p:spPr>
          <a:xfrm>
            <a:off x="9265920" y="4206240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974FD29-D189-4405-8711-9030143CEFD2}"/>
              </a:ext>
            </a:extLst>
          </p:cNvPr>
          <p:cNvSpPr/>
          <p:nvPr/>
        </p:nvSpPr>
        <p:spPr>
          <a:xfrm>
            <a:off x="8305841" y="4031693"/>
            <a:ext cx="211931" cy="199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635CB6-85BE-4FC8-93A3-9659BA89EB9B}"/>
              </a:ext>
            </a:extLst>
          </p:cNvPr>
          <p:cNvSpPr/>
          <p:nvPr/>
        </p:nvSpPr>
        <p:spPr>
          <a:xfrm>
            <a:off x="9189006" y="4815840"/>
            <a:ext cx="211931" cy="199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54DA49-AB49-4BDD-A6C2-0FE1B3C49E23}"/>
              </a:ext>
            </a:extLst>
          </p:cNvPr>
          <p:cNvSpPr/>
          <p:nvPr/>
        </p:nvSpPr>
        <p:spPr>
          <a:xfrm>
            <a:off x="10072926" y="3795803"/>
            <a:ext cx="211931" cy="199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BB8909-EF04-4EBD-9D85-810B70B8111C}"/>
              </a:ext>
            </a:extLst>
          </p:cNvPr>
          <p:cNvSpPr/>
          <p:nvPr/>
        </p:nvSpPr>
        <p:spPr>
          <a:xfrm>
            <a:off x="7909560" y="5265881"/>
            <a:ext cx="211931" cy="199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37ADCB-7CBC-4077-8E86-D5AEF6CD5EB9}"/>
              </a:ext>
            </a:extLst>
          </p:cNvPr>
          <p:cNvSpPr/>
          <p:nvPr/>
        </p:nvSpPr>
        <p:spPr>
          <a:xfrm>
            <a:off x="10284857" y="2863034"/>
            <a:ext cx="211931" cy="199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7CA7649-346A-485B-805A-599F6CFCF04C}"/>
                  </a:ext>
                </a:extLst>
              </p:cNvPr>
              <p:cNvSpPr/>
              <p:nvPr/>
            </p:nvSpPr>
            <p:spPr>
              <a:xfrm>
                <a:off x="8276938" y="4854409"/>
                <a:ext cx="9116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7CA7649-346A-485B-805A-599F6CFCF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938" y="4854409"/>
                <a:ext cx="911641" cy="369332"/>
              </a:xfrm>
              <a:prstGeom prst="rect">
                <a:avLst/>
              </a:prstGeom>
              <a:blipFill>
                <a:blip r:embed="rId4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CE0D83-9EC6-4BAB-8B92-8DD8601470BD}"/>
                  </a:ext>
                </a:extLst>
              </p:cNvPr>
              <p:cNvSpPr/>
              <p:nvPr/>
            </p:nvSpPr>
            <p:spPr>
              <a:xfrm>
                <a:off x="8098957" y="3535251"/>
                <a:ext cx="4137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CE0D83-9EC6-4BAB-8B92-8DD860147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57" y="3535251"/>
                <a:ext cx="4137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CCA479-BC2B-44FA-AFF2-C6EA2241C47B}"/>
                  </a:ext>
                </a:extLst>
              </p:cNvPr>
              <p:cNvSpPr/>
              <p:nvPr/>
            </p:nvSpPr>
            <p:spPr>
              <a:xfrm>
                <a:off x="9394502" y="4882604"/>
                <a:ext cx="4137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CCA479-BC2B-44FA-AFF2-C6EA2241C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502" y="4882604"/>
                <a:ext cx="4137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5352D1A-9DFA-4623-B079-30C4B5BD9DA1}"/>
                  </a:ext>
                </a:extLst>
              </p:cNvPr>
              <p:cNvSpPr/>
              <p:nvPr/>
            </p:nvSpPr>
            <p:spPr>
              <a:xfrm>
                <a:off x="9064525" y="3803526"/>
                <a:ext cx="9116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5352D1A-9DFA-4623-B079-30C4B5BD9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525" y="3803526"/>
                <a:ext cx="911641" cy="369332"/>
              </a:xfrm>
              <a:prstGeom prst="rect">
                <a:avLst/>
              </a:prstGeom>
              <a:blipFill>
                <a:blip r:embed="rId7"/>
                <a:stretch>
                  <a:fillRect t="-655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B05A0B7-9681-4D2A-9DE1-3C962FDD277D}"/>
              </a:ext>
            </a:extLst>
          </p:cNvPr>
          <p:cNvSpPr txBox="1"/>
          <p:nvPr/>
        </p:nvSpPr>
        <p:spPr>
          <a:xfrm>
            <a:off x="765437" y="4511040"/>
            <a:ext cx="5590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Best fitted line is the line that minimize the MSE =&gt;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dirty="0">
                <a:latin typeface="Comic Sans MS" panose="030F0702030302020204" pitchFamily="66" charset="0"/>
              </a:rPr>
              <a:t>Least Square Methods</a:t>
            </a:r>
          </a:p>
        </p:txBody>
      </p:sp>
    </p:spTree>
    <p:extLst>
      <p:ext uri="{BB962C8B-B14F-4D97-AF65-F5344CB8AC3E}">
        <p14:creationId xmlns:p14="http://schemas.microsoft.com/office/powerpoint/2010/main" val="42940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7ABD-D7D9-41CA-AEF9-412D8540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B643FD-A443-4090-92A7-0B1F7E8B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19" y="1147008"/>
            <a:ext cx="10533292" cy="45639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FB941E-8EC0-2D4C-DC35-1712CD7AFC84}"/>
                  </a:ext>
                </a:extLst>
              </p:cNvPr>
              <p:cNvSpPr txBox="1"/>
              <p:nvPr/>
            </p:nvSpPr>
            <p:spPr>
              <a:xfrm>
                <a:off x="810409" y="5585759"/>
                <a:ext cx="283210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/>
                  <a:t>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/>
                  <a:t> </a:t>
                </a:r>
              </a:p>
              <a:p>
                <a:r>
                  <a:rPr lang="en-US" sz="2400" b="0" dirty="0"/>
                  <a:t>Or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FB941E-8EC0-2D4C-DC35-1712CD7A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09" y="5585759"/>
                <a:ext cx="2832100" cy="738664"/>
              </a:xfrm>
              <a:prstGeom prst="rect">
                <a:avLst/>
              </a:prstGeom>
              <a:blipFill>
                <a:blip r:embed="rId3"/>
                <a:stretch>
                  <a:fillRect l="-6667" b="-24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79B92EA-F556-5421-6ADD-A2E819B35252}"/>
              </a:ext>
            </a:extLst>
          </p:cNvPr>
          <p:cNvSpPr txBox="1"/>
          <p:nvPr/>
        </p:nvSpPr>
        <p:spPr>
          <a:xfrm>
            <a:off x="3642509" y="5693967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&lt;= One-factor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2024DA-93CB-DA20-1416-30EED26F450D}"/>
                  </a:ext>
                </a:extLst>
              </p:cNvPr>
              <p:cNvSpPr txBox="1"/>
              <p:nvPr/>
            </p:nvSpPr>
            <p:spPr>
              <a:xfrm>
                <a:off x="5742811" y="6276363"/>
                <a:ext cx="5727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The index </a:t>
                </a:r>
                <a:r>
                  <a:rPr lang="en-US" dirty="0" err="1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</a:t>
                </a:r>
                <a:r>
                  <a:rPr lang="en-US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refers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i-th</a:t>
                </a:r>
                <a:r>
                  <a:rPr lang="en-US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data points</a:t>
                </a:r>
                <a:endParaRPr lang="en-US" b="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2024DA-93CB-DA20-1416-30EED26F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11" y="6276363"/>
                <a:ext cx="5727700" cy="369332"/>
              </a:xfrm>
              <a:prstGeom prst="rect">
                <a:avLst/>
              </a:prstGeom>
              <a:blipFill>
                <a:blip r:embed="rId4"/>
                <a:stretch>
                  <a:fillRect l="-851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92977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5655</TotalTime>
  <Words>3208</Words>
  <Application>Microsoft Office PowerPoint</Application>
  <PresentationFormat>Widescreen</PresentationFormat>
  <Paragraphs>500</Paragraphs>
  <Slides>64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9" baseType="lpstr">
      <vt:lpstr>Arial</vt:lpstr>
      <vt:lpstr>Calibri</vt:lpstr>
      <vt:lpstr>Calibri Light</vt:lpstr>
      <vt:lpstr>Cambria</vt:lpstr>
      <vt:lpstr>Cambria Math</vt:lpstr>
      <vt:lpstr>Comic Sans MS</vt:lpstr>
      <vt:lpstr>Georgia</vt:lpstr>
      <vt:lpstr>Monotype Sorts</vt:lpstr>
      <vt:lpstr>Segoe UI</vt:lpstr>
      <vt:lpstr>Segoe UI Light</vt:lpstr>
      <vt:lpstr>Symbol</vt:lpstr>
      <vt:lpstr>Times New Roman</vt:lpstr>
      <vt:lpstr>2_Office Theme</vt:lpstr>
      <vt:lpstr>3_Office Theme</vt:lpstr>
      <vt:lpstr>Equation</vt:lpstr>
      <vt:lpstr>CIS Foundations of Machine Learning</vt:lpstr>
      <vt:lpstr>Outline</vt:lpstr>
      <vt:lpstr>Linear Regression Model</vt:lpstr>
      <vt:lpstr>Relationships between variables</vt:lpstr>
      <vt:lpstr>First Example: Predicting House Price</vt:lpstr>
      <vt:lpstr>When the data shows linear relationship</vt:lpstr>
      <vt:lpstr>Outline</vt:lpstr>
      <vt:lpstr>How to find the best fitting line?</vt:lpstr>
      <vt:lpstr>Calculating MSE</vt:lpstr>
      <vt:lpstr>N-factors Linear Model</vt:lpstr>
      <vt:lpstr>Linear Regression</vt:lpstr>
      <vt:lpstr>Training or Building Linear Regression</vt:lpstr>
      <vt:lpstr>Analytical Solution</vt:lpstr>
      <vt:lpstr>R-square as metrics for determining “goodness” of the fit</vt:lpstr>
      <vt:lpstr>Common Theme, Toolbox and Research workflow in Data Science</vt:lpstr>
      <vt:lpstr>PowerPoint Presentation</vt:lpstr>
      <vt:lpstr>Linear Regression</vt:lpstr>
      <vt:lpstr>Linear Regression Continued</vt:lpstr>
      <vt:lpstr>Linear Regression</vt:lpstr>
      <vt:lpstr>Polynomial Regression</vt:lpstr>
      <vt:lpstr>Simple vs More complicated model</vt:lpstr>
      <vt:lpstr>Lessons Learned from Polynomial Regression</vt:lpstr>
      <vt:lpstr>Bias vs Variance</vt:lpstr>
      <vt:lpstr>Bias vs Variance Tradeoff</vt:lpstr>
      <vt:lpstr>Bias vs Variance Tradeoff</vt:lpstr>
      <vt:lpstr>Recall Linear Regression can still apply to non-linear relationship</vt:lpstr>
      <vt:lpstr>Classification Problem</vt:lpstr>
      <vt:lpstr>Outline</vt:lpstr>
      <vt:lpstr>Classification Problem</vt:lpstr>
      <vt:lpstr>Logistic Regression</vt:lpstr>
      <vt:lpstr>Characteristic of a Sigmoid Function</vt:lpstr>
      <vt:lpstr>Sigmoid Function (aka logistic function)</vt:lpstr>
      <vt:lpstr>Transform between Probability space to the features space</vt:lpstr>
      <vt:lpstr>Repeat for each data points</vt:lpstr>
      <vt:lpstr>Repeat for each data points</vt:lpstr>
      <vt:lpstr>Now try to use Least Square to fit a line</vt:lpstr>
      <vt:lpstr>We can transform from the feature space back to the Probability space</vt:lpstr>
      <vt:lpstr>Now we have the data point on the Sigmoid curve</vt:lpstr>
      <vt:lpstr>Likelihood Function</vt:lpstr>
      <vt:lpstr>Criteria for finding model parameters</vt:lpstr>
      <vt:lpstr>Concept of cost function</vt:lpstr>
      <vt:lpstr>Cost Function in Logistic Regression</vt:lpstr>
      <vt:lpstr>Why this cost function makes sense</vt:lpstr>
      <vt:lpstr>Optimization problem</vt:lpstr>
      <vt:lpstr>Gradient Descent in Linear Regression</vt:lpstr>
      <vt:lpstr>Andrew Ng’s old but popular Machine Learning videos</vt:lpstr>
      <vt:lpstr>Cost Function in 2-dimension</vt:lpstr>
      <vt:lpstr>Visualization of Gradient Descent</vt:lpstr>
      <vt:lpstr>Gradient Descent for “training” a model</vt:lpstr>
      <vt:lpstr>Gradient Descent Intuition</vt:lpstr>
      <vt:lpstr>Common Terminology in Machine Learning</vt:lpstr>
      <vt:lpstr>Type I and Type II error </vt:lpstr>
      <vt:lpstr>Model Performance (All models are wrong, but some are useful) </vt:lpstr>
      <vt:lpstr>Model Performance metrics</vt:lpstr>
      <vt:lpstr>Logistics Regression</vt:lpstr>
      <vt:lpstr>Outline</vt:lpstr>
      <vt:lpstr>Multi-class Logistic Regression</vt:lpstr>
      <vt:lpstr>Multi-class Logistic Regression</vt:lpstr>
      <vt:lpstr>Multi-class Logistic Regression</vt:lpstr>
      <vt:lpstr>Multi-class Logistic Regression</vt:lpstr>
      <vt:lpstr>Multi-class Logistic Regression</vt:lpstr>
      <vt:lpstr>Multi-class Logistic Regression</vt:lpstr>
      <vt:lpstr>Multi-class Logistic Regression</vt:lpstr>
      <vt:lpstr>Example: 3-class Logistic Regression with 3 inputs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Sheldon and Penny moves to California, they were actually in NY. And in fact they met in Queens College one day.</dc:title>
  <dc:creator>Alex Pang</dc:creator>
  <cp:lastModifiedBy>Alex Pang</cp:lastModifiedBy>
  <cp:revision>2</cp:revision>
  <dcterms:created xsi:type="dcterms:W3CDTF">2019-11-17T05:40:15Z</dcterms:created>
  <dcterms:modified xsi:type="dcterms:W3CDTF">2024-02-15T19:57:12Z</dcterms:modified>
</cp:coreProperties>
</file>